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61" r:id="rId2"/>
    <p:sldId id="362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9" r:id="rId48"/>
    <p:sldId id="410" r:id="rId49"/>
    <p:sldId id="411" r:id="rId50"/>
    <p:sldId id="412" r:id="rId51"/>
    <p:sldId id="413" r:id="rId52"/>
    <p:sldId id="414" r:id="rId53"/>
    <p:sldId id="417" r:id="rId54"/>
    <p:sldId id="418" r:id="rId55"/>
    <p:sldId id="420" r:id="rId56"/>
    <p:sldId id="421" r:id="rId57"/>
  </p:sldIdLst>
  <p:sldSz cx="9893300" cy="6858000"/>
  <p:notesSz cx="6805613" cy="99393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6"/>
          </a:solidFill>
        </a:fill>
      </a:tcStyle>
    </a:wholeTbl>
    <a:band2H>
      <a:tcTxStyle/>
      <a:tcStyle>
        <a:tcBdr/>
        <a:fill>
          <a:solidFill>
            <a:srgbClr val="E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6"/>
          </a:solidFill>
        </a:fill>
      </a:tcStyle>
    </a:wholeTbl>
    <a:band2H>
      <a:tcTxStyle/>
      <a:tcStyle>
        <a:tcBdr/>
        <a:fill>
          <a:solidFill>
            <a:srgbClr val="E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E0CB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4CA"/>
          </a:solidFill>
        </a:fill>
      </a:tcStyle>
    </a:wholeTbl>
    <a:band2H>
      <a:tcTxStyle/>
      <a:tcStyle>
        <a:tcBdr/>
        <a:fill>
          <a:solidFill>
            <a:srgbClr val="FE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88" y="60"/>
      </p:cViewPr>
      <p:guideLst>
        <p:guide orient="horz" pos="2160"/>
        <p:guide pos="31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C0BBC-93A6-434F-AB09-A3F54E92C577}" type="datetimeFigureOut">
              <a:rPr lang="fi-FI" smtClean="0"/>
              <a:t>9.1.2019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C8A47-E93C-4EA1-9918-E4D8411D57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163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/>
          </p:nvPr>
        </p:nvSpPr>
        <p:spPr>
          <a:xfrm>
            <a:off x="717550" y="746125"/>
            <a:ext cx="5372100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907415" y="4721186"/>
            <a:ext cx="4990783" cy="44727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9381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9" name="Shape 10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419109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Shape 1329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0" name="Shape 13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2860853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Shape 1417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8" name="Shape 14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Here is a standard triple glazed structure, where the purple line visualizes the laser beam entering the IG from the upper left.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Laser is focused into the IG, and then reflected back from the IG surfaces and DETECTED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are measuring changes in laser signal caused by oxygen – not only the signal intensity</a:t>
            </a:r>
            <a:endParaRPr sz="600"/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However, we are dealing with signal budget. So stronger signal equals to higher measuring accuracy, and vice versa.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Laser penetrates float glass well, but has low reflection  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Coatings are cutting off the laser power, but reflect amazingly well, like mirror</a:t>
            </a:r>
            <a:endParaRPr sz="600"/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This all makes the coating transmission and location important feature when considering the measurement 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 triple, actually two measurements are made, and from these the results on different cavities can be separated</a:t>
            </a:r>
            <a:endParaRPr sz="600"/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 a side product, very accurate thickness information on glass and spacers is received</a:t>
            </a:r>
          </a:p>
        </p:txBody>
      </p:sp>
    </p:spTree>
    <p:extLst>
      <p:ext uri="{BB962C8B-B14F-4D97-AF65-F5344CB8AC3E}">
        <p14:creationId xmlns:p14="http://schemas.microsoft.com/office/powerpoint/2010/main" val="2189083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Shape 1449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0" name="Shape 14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1732641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Shape 1475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6" name="Shape 14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t>Thin glass within the construction industry 1- 3mm.</a:t>
            </a:r>
          </a:p>
          <a:p>
            <a:pPr defTabSz="914400">
              <a:spcBef>
                <a:spcPts val="0"/>
              </a:spcBef>
            </a:pPr>
            <a:endParaRPr/>
          </a:p>
          <a:p>
            <a:pPr defTabSz="914400">
              <a:spcBef>
                <a:spcPts val="0"/>
              </a:spcBef>
            </a:pPr>
            <a:r>
              <a:t>WHY DO WE TALK ABOUT THIS NOW?</a:t>
            </a:r>
          </a:p>
        </p:txBody>
      </p:sp>
    </p:spTree>
    <p:extLst>
      <p:ext uri="{BB962C8B-B14F-4D97-AF65-F5344CB8AC3E}">
        <p14:creationId xmlns:p14="http://schemas.microsoft.com/office/powerpoint/2010/main" val="350378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5" name="Shape 1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144977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Shape 1585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6" name="Shape 1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83330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Shape 2595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6" name="Shape 25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Check also Place!</a:t>
            </a:r>
            <a:br/>
            <a:br/>
            <a:r>
              <a:t>Daylight?</a:t>
            </a:r>
          </a:p>
        </p:txBody>
      </p:sp>
    </p:spTree>
    <p:extLst>
      <p:ext uri="{BB962C8B-B14F-4D97-AF65-F5344CB8AC3E}">
        <p14:creationId xmlns:p14="http://schemas.microsoft.com/office/powerpoint/2010/main" val="325705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Shade</a:t>
            </a:r>
            <a:r>
              <a:rPr lang="fi-FI" baseline="0" dirty="0"/>
              <a:t> varjostaa </a:t>
            </a:r>
            <a:r>
              <a:rPr lang="fi-FI" baseline="0" dirty="0" err="1"/>
              <a:t>shading</a:t>
            </a:r>
            <a:r>
              <a:rPr lang="fi-FI" baseline="0" dirty="0"/>
              <a:t> </a:t>
            </a:r>
            <a:r>
              <a:rPr lang="fi-FI" baseline="0" dirty="0" err="1"/>
              <a:t>device</a:t>
            </a:r>
            <a:r>
              <a:rPr lang="fi-FI" baseline="0" dirty="0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85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1" name="Shape 11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Did the RCH</a:t>
            </a:r>
          </a:p>
        </p:txBody>
      </p:sp>
    </p:spTree>
    <p:extLst>
      <p:ext uri="{BB962C8B-B14F-4D97-AF65-F5344CB8AC3E}">
        <p14:creationId xmlns:p14="http://schemas.microsoft.com/office/powerpoint/2010/main" val="1493349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Shape 1204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5" name="Shape 1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t>There are many important criteria and relative importance may vary with the job.</a:t>
            </a:r>
          </a:p>
          <a:p>
            <a:pPr defTabSz="914400">
              <a:spcBef>
                <a:spcPts val="0"/>
              </a:spcBef>
            </a:pPr>
            <a:r>
              <a:t>For this discussion the initial focus is “Energy- related” but the approach provides many other measurable benefits</a:t>
            </a:r>
          </a:p>
        </p:txBody>
      </p:sp>
    </p:spTree>
    <p:extLst>
      <p:ext uri="{BB962C8B-B14F-4D97-AF65-F5344CB8AC3E}">
        <p14:creationId xmlns:p14="http://schemas.microsoft.com/office/powerpoint/2010/main" val="9322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Shape 1215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6" name="Shape 1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You know this slide…  productivity = salary x2 (for overheades) / floor area…</a:t>
            </a:r>
          </a:p>
          <a:p>
            <a:pPr defTabSz="914400">
              <a:spcBef>
                <a:spcPts val="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914400">
              <a:spcBef>
                <a:spcPts val="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Well designed facades can deliver value here even if we cant yet fully quantify health, performance , etc   My view is these are real but hard to quantify, hard to relate to specific design variables</a:t>
            </a:r>
          </a:p>
        </p:txBody>
      </p:sp>
    </p:spTree>
    <p:extLst>
      <p:ext uri="{BB962C8B-B14F-4D97-AF65-F5344CB8AC3E}">
        <p14:creationId xmlns:p14="http://schemas.microsoft.com/office/powerpoint/2010/main" val="321583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Shape 1234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5" name="Shape 1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Challenge- many moving parts- all combinations possible- too many choices, too many interactions</a:t>
            </a:r>
          </a:p>
          <a:p>
            <a:pPr defTabSz="914400">
              <a:spcBef>
                <a:spcPts val="0"/>
              </a:spcBef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AEC will never master all this- result- too costly, will not specify</a:t>
            </a:r>
          </a:p>
        </p:txBody>
      </p:sp>
    </p:spTree>
    <p:extLst>
      <p:ext uri="{BB962C8B-B14F-4D97-AF65-F5344CB8AC3E}">
        <p14:creationId xmlns:p14="http://schemas.microsoft.com/office/powerpoint/2010/main" val="2575828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Shape 1239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0" name="Shape 1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CLOSING SLIDE</a:t>
            </a:r>
          </a:p>
        </p:txBody>
      </p:sp>
    </p:spTree>
    <p:extLst>
      <p:ext uri="{BB962C8B-B14F-4D97-AF65-F5344CB8AC3E}">
        <p14:creationId xmlns:p14="http://schemas.microsoft.com/office/powerpoint/2010/main" val="95808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hape 1297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8" name="Shape 1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1367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Shape 1320"/>
          <p:cNvSpPr>
            <a:spLocks noGrp="1" noRot="1" noChangeAspect="1"/>
          </p:cNvSpPr>
          <p:nvPr>
            <p:ph type="sldImg"/>
          </p:nvPr>
        </p:nvSpPr>
        <p:spPr>
          <a:xfrm>
            <a:off x="715963" y="746125"/>
            <a:ext cx="5373687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1" name="Shape 13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Here is a standard triple glazed structure, where the purple line visualizes the laser beam entering the IG from the upper left.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Laser is focused into the IG, and then reflected back from the IG surfaces and DETECTED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are measuring changes in laser signal caused by oxygen – not only the signal intensity</a:t>
            </a:r>
            <a:endParaRPr sz="600"/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However, we are dealing with signal budget. So stronger signal equals to higher measuring accuracy, and vice versa.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Laser penetrates float glass well, but has low reflection  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Coatings are cutting off the laser power, but reflect amazingly well, like mirror</a:t>
            </a:r>
            <a:endParaRPr sz="600"/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This all makes the coating transmission and location important feature when considering the measurement </a:t>
            </a:r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 triple, actually two measurements are made, and from these the results on different cavities can be separated</a:t>
            </a:r>
            <a:endParaRPr sz="600"/>
          </a:p>
          <a:p>
            <a:pPr marL="342900" indent="-342900">
              <a:lnSpc>
                <a:spcPct val="117999"/>
              </a:lnSpc>
              <a:spcBef>
                <a:spcPts val="0"/>
              </a:spcBef>
              <a:buSzPct val="100000"/>
              <a:buFont typeface="Arial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 a side product, very accurate thickness information on glass and spacers is received</a:t>
            </a:r>
          </a:p>
        </p:txBody>
      </p:sp>
    </p:spTree>
    <p:extLst>
      <p:ext uri="{BB962C8B-B14F-4D97-AF65-F5344CB8AC3E}">
        <p14:creationId xmlns:p14="http://schemas.microsoft.com/office/powerpoint/2010/main" val="404059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4051975" y="3796355"/>
            <a:ext cx="5863550" cy="2188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955"/>
                </a:moveTo>
                <a:lnTo>
                  <a:pt x="1374" y="94"/>
                </a:lnTo>
                <a:lnTo>
                  <a:pt x="21600" y="0"/>
                </a:lnTo>
                <a:lnTo>
                  <a:pt x="21600" y="21600"/>
                </a:lnTo>
                <a:lnTo>
                  <a:pt x="28" y="21600"/>
                </a:lnTo>
                <a:lnTo>
                  <a:pt x="0" y="395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400"/>
              </a:spcBef>
              <a:defRPr sz="1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13" name="image2.jpeg" descr="GPD_popo_kansi.jpg"/>
          <p:cNvPicPr>
            <a:picLocks noChangeAspect="1"/>
          </p:cNvPicPr>
          <p:nvPr/>
        </p:nvPicPr>
        <p:blipFill>
          <a:blip r:embed="rId2">
            <a:extLst/>
          </a:blip>
          <a:srcRect t="2448" b="2307"/>
          <a:stretch>
            <a:fillRect/>
          </a:stretch>
        </p:blipFill>
        <p:spPr>
          <a:xfrm>
            <a:off x="1" y="-4"/>
            <a:ext cx="9902826" cy="685800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9183468" y="648037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781502" y="4406901"/>
            <a:ext cx="8409307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781502" y="2906713"/>
            <a:ext cx="8409307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sz="half" idx="1"/>
          </p:nvPr>
        </p:nvSpPr>
        <p:spPr>
          <a:xfrm>
            <a:off x="494665" y="1600200"/>
            <a:ext cx="4369542" cy="452596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494665" y="1535112"/>
            <a:ext cx="4371260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3"/>
          </p:nvPr>
        </p:nvSpPr>
        <p:spPr>
          <a:xfrm>
            <a:off x="5025659" y="1535111"/>
            <a:ext cx="4372979" cy="63976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494665" y="273050"/>
            <a:ext cx="325482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3868003" y="273050"/>
            <a:ext cx="5530632" cy="58531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half" idx="13"/>
          </p:nvPr>
        </p:nvSpPr>
        <p:spPr>
          <a:xfrm>
            <a:off x="494663" y="1435101"/>
            <a:ext cx="3254831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1939156" y="4800600"/>
            <a:ext cx="593598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pic" sz="half" idx="13"/>
          </p:nvPr>
        </p:nvSpPr>
        <p:spPr>
          <a:xfrm>
            <a:off x="1939156" y="612775"/>
            <a:ext cx="5935980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1939156" y="5367337"/>
            <a:ext cx="5935980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7172642" y="274639"/>
            <a:ext cx="2225995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494665" y="274639"/>
            <a:ext cx="6513091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ndard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3.jpeg" descr="iStock_000020663361_rajatt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0"/>
            <a:ext cx="9902828" cy="117111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363702" y="1386797"/>
            <a:ext cx="9135899" cy="739185"/>
          </a:xfrm>
          <a:prstGeom prst="rect">
            <a:avLst/>
          </a:prstGeom>
        </p:spPr>
        <p:txBody>
          <a:bodyPr lIns="0" tIns="0" rIns="0" bIns="0"/>
          <a:lstStyle>
            <a:lvl1pPr algn="l" defTabSz="457200">
              <a:defRPr sz="28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368300" y="2259240"/>
            <a:ext cx="9118600" cy="4057444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>
              <a:spcBef>
                <a:spcPts val="300"/>
              </a:spcBef>
              <a:buClr>
                <a:srgbClr val="355F99"/>
              </a:buClr>
              <a:buSzPct val="120000"/>
              <a:buFont typeface="Lucida Grande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657" indent="-261257" defTabSz="457200">
              <a:spcBef>
                <a:spcPts val="300"/>
              </a:spcBef>
              <a:buClr>
                <a:srgbClr val="355F99"/>
              </a:buClr>
              <a:buFont typeface="Lucida Grande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632855" indent="-261257"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133600" indent="-304800"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9208868" y="648037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618301" y="1285861"/>
            <a:ext cx="8409307" cy="14700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1468512" y="3571876"/>
            <a:ext cx="6925310" cy="175260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2705182" y="6381327"/>
            <a:ext cx="343902" cy="358139"/>
          </a:xfrm>
          <a:prstGeom prst="rect">
            <a:avLst/>
          </a:prstGeom>
        </p:spPr>
        <p:txBody>
          <a:bodyPr anchor="t"/>
          <a:lstStyle>
            <a:lvl1pPr algn="l"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781502" y="4406901"/>
            <a:ext cx="8409307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xfrm>
            <a:off x="781502" y="2906713"/>
            <a:ext cx="8409307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sz="half" idx="1"/>
          </p:nvPr>
        </p:nvSpPr>
        <p:spPr>
          <a:xfrm>
            <a:off x="494665" y="1600200"/>
            <a:ext cx="4369542" cy="452596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xfrm>
            <a:off x="494665" y="1535112"/>
            <a:ext cx="4371260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3"/>
          </p:nvPr>
        </p:nvSpPr>
        <p:spPr>
          <a:xfrm>
            <a:off x="5025659" y="1535112"/>
            <a:ext cx="4372979" cy="639764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94665" y="273050"/>
            <a:ext cx="325482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3868003" y="273050"/>
            <a:ext cx="5530632" cy="58531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sz="half" idx="13"/>
          </p:nvPr>
        </p:nvSpPr>
        <p:spPr>
          <a:xfrm>
            <a:off x="494663" y="1435101"/>
            <a:ext cx="3254832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1939156" y="4800600"/>
            <a:ext cx="593598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258" name="Shape 258"/>
          <p:cNvSpPr>
            <a:spLocks noGrp="1"/>
          </p:cNvSpPr>
          <p:nvPr>
            <p:ph type="pic" sz="half" idx="13"/>
          </p:nvPr>
        </p:nvSpPr>
        <p:spPr>
          <a:xfrm>
            <a:off x="1939156" y="612775"/>
            <a:ext cx="5935980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xfrm>
            <a:off x="1939156" y="5367337"/>
            <a:ext cx="5935980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ndard Layout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363702" y="1386797"/>
            <a:ext cx="9135899" cy="739185"/>
          </a:xfrm>
          <a:prstGeom prst="rect">
            <a:avLst/>
          </a:prstGeom>
        </p:spPr>
        <p:txBody>
          <a:bodyPr lIns="0" tIns="0" rIns="0" bIns="0"/>
          <a:lstStyle>
            <a:lvl1pPr algn="l" defTabSz="457200">
              <a:defRPr sz="28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68300" y="2259240"/>
            <a:ext cx="9118600" cy="4057444"/>
          </a:xfrm>
          <a:prstGeom prst="rect">
            <a:avLst/>
          </a:prstGeom>
        </p:spPr>
        <p:txBody>
          <a:bodyPr lIns="45718" tIns="45718" rIns="45718" bIns="45718"/>
          <a:lstStyle>
            <a:lvl1pPr defTabSz="457200">
              <a:spcBef>
                <a:spcPts val="300"/>
              </a:spcBef>
              <a:buClr>
                <a:srgbClr val="355F99"/>
              </a:buClr>
              <a:buSzPct val="120000"/>
              <a:buFont typeface="Lucida Grande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marL="1175657" indent="-261257" defTabSz="457200">
              <a:spcBef>
                <a:spcPts val="300"/>
              </a:spcBef>
              <a:buClr>
                <a:srgbClr val="355F99"/>
              </a:buClr>
              <a:buFont typeface="Lucida Grande"/>
              <a:defRPr sz="1600">
                <a:latin typeface="Arial"/>
                <a:ea typeface="Arial"/>
                <a:cs typeface="Arial"/>
                <a:sym typeface="Arial"/>
              </a:defRPr>
            </a:lvl3pPr>
            <a:lvl4pPr marL="1632855" indent="-261257"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133600" indent="-304800" defTabSz="457200">
              <a:spcBef>
                <a:spcPts val="300"/>
              </a:spcBef>
              <a:buClr>
                <a:srgbClr val="355F99"/>
              </a:buClr>
              <a:buFont typeface="Lucida Grande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xfrm>
            <a:off x="9208868" y="648037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7172642" y="274639"/>
            <a:ext cx="2225995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494665" y="274639"/>
            <a:ext cx="6513091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1236662" y="1557259"/>
            <a:ext cx="7419976" cy="1937440"/>
          </a:xfrm>
          <a:prstGeom prst="rect">
            <a:avLst/>
          </a:prstGeom>
        </p:spPr>
        <p:txBody>
          <a:bodyPr lIns="37099" tIns="37099" rIns="37099" bIns="37099" anchor="b"/>
          <a:lstStyle>
            <a:lvl1pPr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xfrm>
            <a:off x="1236662" y="3569413"/>
            <a:ext cx="7419976" cy="1343583"/>
          </a:xfrm>
          <a:prstGeom prst="rect">
            <a:avLst/>
          </a:prstGeom>
        </p:spPr>
        <p:txBody>
          <a:bodyPr lIns="37099" tIns="37099" rIns="37099" bIns="37099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2pPr>
            <a:lvl3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3pPr>
            <a:lvl4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4pPr>
            <a:lvl5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d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4.jpeg" descr="R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646510"/>
            <a:ext cx="9893302" cy="562886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>
            <a:spLocks noGrp="1"/>
          </p:cNvSpPr>
          <p:nvPr>
            <p:ph type="sldNum" sz="quarter" idx="2"/>
          </p:nvPr>
        </p:nvSpPr>
        <p:spPr>
          <a:xfrm>
            <a:off x="6843459" y="5678423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1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sldNum" sz="quarter" idx="2"/>
          </p:nvPr>
        </p:nvSpPr>
        <p:spPr>
          <a:xfrm>
            <a:off x="6843459" y="5678423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_Bottom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195321" y="5824692"/>
            <a:ext cx="9893301" cy="315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1600">
                <a:solidFill>
                  <a:srgbClr val="404040"/>
                </a:solidFill>
                <a:latin typeface="New Rail Alphabet Medium"/>
                <a:ea typeface="New Rail Alphabet Medium"/>
                <a:cs typeface="New Rail Alphabet Medium"/>
                <a:sym typeface="New Rail Alphabet Medium"/>
              </a:defRPr>
            </a:lvl1pPr>
          </a:lstStyle>
          <a:p>
            <a:r>
              <a:t>  </a:t>
            </a:r>
          </a:p>
        </p:txBody>
      </p:sp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xfrm>
            <a:off x="6843459" y="5678423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title"/>
          </p:nvPr>
        </p:nvSpPr>
        <p:spPr>
          <a:xfrm>
            <a:off x="680164" y="942793"/>
            <a:ext cx="8532973" cy="1075640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74" name="Shape 374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1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_Bottom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555177" y="6381327"/>
            <a:ext cx="9144001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404040"/>
                </a:solidFill>
                <a:latin typeface="New Rail Alphabet Medium"/>
                <a:ea typeface="New Rail Alphabet Medium"/>
                <a:cs typeface="New Rail Alphabet Medium"/>
                <a:sym typeface="New Rail Alphabet Medium"/>
              </a:defRPr>
            </a:lvl1pPr>
          </a:lstStyle>
          <a:p>
            <a:r>
              <a:t>  </a:t>
            </a:r>
          </a:p>
        </p:txBody>
      </p:sp>
      <p:pic>
        <p:nvPicPr>
          <p:cNvPr id="382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168" y="6393600"/>
            <a:ext cx="1188003" cy="40482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>
            <a:spLocks noGrp="1"/>
          </p:cNvSpPr>
          <p:nvPr>
            <p:ph type="sldNum" sz="quarter" idx="2"/>
          </p:nvPr>
        </p:nvSpPr>
        <p:spPr>
          <a:xfrm>
            <a:off x="6663872" y="622173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259355" y="331789"/>
            <a:ext cx="6094000" cy="750888"/>
          </a:xfrm>
          <a:prstGeom prst="rect">
            <a:avLst/>
          </a:prstGeom>
        </p:spPr>
        <p:txBody>
          <a:bodyPr/>
          <a:lstStyle/>
          <a:p>
            <a:r>
              <a:t>Titelmasterformat durch Klicken bearbeiten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sz="half" idx="1"/>
          </p:nvPr>
        </p:nvSpPr>
        <p:spPr>
          <a:xfrm>
            <a:off x="264508" y="1638300"/>
            <a:ext cx="4472596" cy="4114800"/>
          </a:xfrm>
          <a:prstGeom prst="rect">
            <a:avLst/>
          </a:prstGeom>
        </p:spPr>
        <p:txBody>
          <a:bodyPr/>
          <a:lstStyle/>
          <a:p>
            <a:r>
              <a:t>Textmasterformat bearbeiten</a:t>
            </a:r>
          </a:p>
          <a:p>
            <a:pPr lvl="1"/>
            <a:r>
              <a:t>Zweite Ebene</a:t>
            </a:r>
          </a:p>
          <a:p>
            <a:pPr lvl="2"/>
            <a:r>
              <a:t>Dritte Ebene</a:t>
            </a:r>
          </a:p>
          <a:p>
            <a:pPr lvl="3"/>
            <a:r>
              <a:t>Vierte Ebene</a:t>
            </a:r>
          </a:p>
          <a:p>
            <a:pPr lvl="4"/>
            <a:r>
              <a:t>Fünfte Ebene</a:t>
            </a:r>
          </a:p>
        </p:txBody>
      </p:sp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9077457" y="6372545"/>
            <a:ext cx="32118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s_Zwischentitel 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680164" y="942793"/>
            <a:ext cx="8532973" cy="1075640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0" name="Shape 400"/>
          <p:cNvSpPr>
            <a:spLocks noGrp="1"/>
          </p:cNvSpPr>
          <p:nvPr>
            <p:ph type="pic" idx="13"/>
          </p:nvPr>
        </p:nvSpPr>
        <p:spPr>
          <a:xfrm>
            <a:off x="-3" y="2037752"/>
            <a:ext cx="9893304" cy="37718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xfrm>
            <a:off x="487794" y="1336977"/>
            <a:ext cx="7419976" cy="398054"/>
          </a:xfrm>
          <a:prstGeom prst="rect">
            <a:avLst/>
          </a:prstGeom>
        </p:spPr>
        <p:txBody>
          <a:bodyPr lIns="37099" tIns="37099" rIns="37099" bIns="37099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Tx/>
              <a:buChar char="•"/>
              <a:defRPr sz="2800"/>
            </a:lvl2pPr>
            <a:lvl3pPr marL="1234438" indent="-320038">
              <a:lnSpc>
                <a:spcPct val="90000"/>
              </a:lnSpc>
              <a:spcBef>
                <a:spcPts val="1000"/>
              </a:spcBef>
              <a:buFontTx/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Tx/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Tx/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259901" y="1141718"/>
            <a:ext cx="168048" cy="165101"/>
          </a:xfrm>
          <a:prstGeom prst="rect">
            <a:avLst/>
          </a:prstGeom>
        </p:spPr>
        <p:txBody>
          <a:bodyPr lIns="0" tIns="0" rIns="0" bIns="0" anchor="t"/>
          <a:lstStyle>
            <a:lvl1pPr defTabSz="914400">
              <a:defRPr sz="1100" b="0">
                <a:solidFill>
                  <a:srgbClr val="44546A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3.jpeg" descr="iStock_000020663361_rajatt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0"/>
            <a:ext cx="9902828" cy="117111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363702" y="1395733"/>
            <a:ext cx="9135899" cy="739185"/>
          </a:xfrm>
          <a:prstGeom prst="rect">
            <a:avLst/>
          </a:prstGeom>
        </p:spPr>
        <p:txBody>
          <a:bodyPr lIns="0" tIns="0" rIns="0" bIns="0"/>
          <a:lstStyle>
            <a:lvl1pPr algn="l" defTabSz="457200">
              <a:defRPr sz="28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9208868" y="6480372"/>
            <a:ext cx="263979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ndard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363351" y="1771837"/>
            <a:ext cx="9127113" cy="599818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367945" y="2479787"/>
            <a:ext cx="9109830" cy="3292450"/>
          </a:xfrm>
          <a:prstGeom prst="rect">
            <a:avLst/>
          </a:prstGeom>
        </p:spPr>
        <p:txBody>
          <a:bodyPr lIns="37099" tIns="37099" rIns="37099" bIns="3709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solidFill>
                  <a:schemeClr val="accent1"/>
                </a:solidFill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accent1"/>
                </a:solidFill>
              </a:defRPr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>
                <a:solidFill>
                  <a:schemeClr val="accent1"/>
                </a:solidFill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accent1"/>
                </a:solidFill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0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680164" y="942793"/>
            <a:ext cx="8532973" cy="1075640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680164" y="2127927"/>
            <a:ext cx="8532973" cy="3530933"/>
          </a:xfrm>
          <a:prstGeom prst="rect">
            <a:avLst/>
          </a:prstGeom>
        </p:spPr>
        <p:txBody>
          <a:bodyPr lIns="37099" tIns="37099" rIns="37099" bIns="3709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1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680164" y="942793"/>
            <a:ext cx="8532973" cy="1075640"/>
          </a:xfrm>
          <a:prstGeom prst="rect">
            <a:avLst/>
          </a:prstGeom>
        </p:spPr>
        <p:txBody>
          <a:bodyPr lIns="37099" tIns="37099" rIns="37099" bIns="3709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680164" y="2127927"/>
            <a:ext cx="4204654" cy="3530933"/>
          </a:xfrm>
          <a:prstGeom prst="rect">
            <a:avLst/>
          </a:prstGeom>
        </p:spPr>
        <p:txBody>
          <a:bodyPr lIns="37099" tIns="37099" rIns="37099" bIns="3709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8" indent="-320038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8966397" y="5826565"/>
            <a:ext cx="246741" cy="251999"/>
          </a:xfrm>
          <a:prstGeom prst="rect">
            <a:avLst/>
          </a:prstGeom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051975" y="3796355"/>
            <a:ext cx="5863550" cy="2188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955"/>
                </a:moveTo>
                <a:lnTo>
                  <a:pt x="1374" y="94"/>
                </a:lnTo>
                <a:lnTo>
                  <a:pt x="21600" y="0"/>
                </a:lnTo>
                <a:lnTo>
                  <a:pt x="21600" y="21600"/>
                </a:lnTo>
                <a:lnTo>
                  <a:pt x="28" y="21600"/>
                </a:lnTo>
                <a:lnTo>
                  <a:pt x="0" y="395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400"/>
              </a:spcBef>
              <a:defRPr sz="12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77" name="image2.jpeg" descr="GPD_popo_kansi.jpg"/>
          <p:cNvPicPr>
            <a:picLocks noChangeAspect="1"/>
          </p:cNvPicPr>
          <p:nvPr/>
        </p:nvPicPr>
        <p:blipFill>
          <a:blip r:embed="rId2">
            <a:extLst/>
          </a:blip>
          <a:srcRect t="2448" b="2307"/>
          <a:stretch>
            <a:fillRect/>
          </a:stretch>
        </p:blipFill>
        <p:spPr>
          <a:xfrm>
            <a:off x="1" y="-4"/>
            <a:ext cx="9902826" cy="6858005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618301" y="1285861"/>
            <a:ext cx="8409307" cy="1470027"/>
          </a:xfrm>
          <a:prstGeom prst="rect">
            <a:avLst/>
          </a:prstGeom>
        </p:spPr>
        <p:txBody>
          <a:bodyPr lIns="0" tIns="0" rIns="0" bIns="0"/>
          <a:lstStyle>
            <a:lvl1pPr algn="l" defTabSz="457200">
              <a:defRPr sz="28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1468512" y="3571876"/>
            <a:ext cx="6925310" cy="175260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indent="0" algn="ctr" defTabSz="457200">
              <a:spcBef>
                <a:spcPts val="300"/>
              </a:spcBef>
              <a:buSzTx/>
              <a:buFontTx/>
              <a:buNone/>
              <a:defRPr sz="1600"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2705182" y="6381327"/>
            <a:ext cx="343902" cy="358139"/>
          </a:xfrm>
          <a:prstGeom prst="rect">
            <a:avLst/>
          </a:prstGeom>
        </p:spPr>
        <p:txBody>
          <a:bodyPr anchor="t"/>
          <a:lstStyle>
            <a:lvl1pPr algn="l"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618301" y="1285861"/>
            <a:ext cx="8409307" cy="14700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1468512" y="3571876"/>
            <a:ext cx="6925310" cy="175260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indent="0" algn="ctr">
              <a:buSzTx/>
              <a:buFontTx/>
              <a:buNone/>
              <a:defRPr>
                <a:solidFill>
                  <a:srgbClr val="FFFF9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2705182" y="6381327"/>
            <a:ext cx="343902" cy="358139"/>
          </a:xfrm>
          <a:prstGeom prst="rect">
            <a:avLst/>
          </a:prstGeom>
        </p:spPr>
        <p:txBody>
          <a:bodyPr anchor="t"/>
          <a:lstStyle>
            <a:lvl1pPr algn="l">
              <a:defRPr sz="1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Logo BJS.Différences c.jp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541039" y="6357937"/>
            <a:ext cx="1860147" cy="34766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94665" y="274638"/>
            <a:ext cx="890397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94665" y="1600200"/>
            <a:ext cx="890397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9077456" y="6372545"/>
            <a:ext cx="321180" cy="332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 b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2" r:id="rId33"/>
    <p:sldLayoutId id="2147483683" r:id="rId34"/>
    <p:sldLayoutId id="2147483684" r:id="rId35"/>
    <p:sldLayoutId id="2147483690" r:id="rId36"/>
    <p:sldLayoutId id="2147483691" r:id="rId37"/>
    <p:sldLayoutId id="2147483692" r:id="rId38"/>
    <p:sldLayoutId id="2147483693" r:id="rId3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mic Sans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pd.fi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://www.gpd.fi/" TargetMode="Externa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gpd.fi/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pd.fi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://www.gpd.fi/" TargetMode="Externa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://www.gpd.fi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gpd.fi/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pd.fi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9.xml"/><Relationship Id="rId4" Type="http://schemas.openxmlformats.org/officeDocument/2006/relationships/hyperlink" Target="http://www.gpd.fi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gpd.fi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pd.fi/" TargetMode="Externa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Jorma.vitkala@gpd.fi" TargetMode="External"/><Relationship Id="rId2" Type="http://schemas.openxmlformats.org/officeDocument/2006/relationships/hyperlink" Target="http://WWW.GPD.FI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d.fi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://www.gpd.fi/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gpd.fi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pd.f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/>
          <p:nvPr/>
        </p:nvSpPr>
        <p:spPr>
          <a:xfrm>
            <a:off x="-2118" y="0"/>
            <a:ext cx="989753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77" name="Shape 1077"/>
          <p:cNvSpPr/>
          <p:nvPr/>
        </p:nvSpPr>
        <p:spPr>
          <a:xfrm>
            <a:off x="406939" y="2718799"/>
            <a:ext cx="9079422" cy="142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normAutofit/>
          </a:bodyPr>
          <a:lstStyle/>
          <a:p>
            <a:pPr algn="ctr" defTabSz="914400">
              <a:defRPr sz="4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BUILDING ORIENTATION -</a:t>
            </a:r>
          </a:p>
          <a:p>
            <a:pPr algn="ctr" defTabSz="914400">
              <a:defRPr sz="4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Energy Management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/>
          <p:nvPr/>
        </p:nvSpPr>
        <p:spPr>
          <a:xfrm>
            <a:off x="2105158" y="3362957"/>
            <a:ext cx="5682984" cy="2177084"/>
          </a:xfrm>
          <a:prstGeom prst="rect">
            <a:avLst/>
          </a:prstGeom>
          <a:solidFill>
            <a:schemeClr val="accent2"/>
          </a:solidFill>
          <a:ln w="25400">
            <a:solidFill>
              <a:srgbClr val="25456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08" name="Shape 1208"/>
          <p:cNvSpPr/>
          <p:nvPr/>
        </p:nvSpPr>
        <p:spPr>
          <a:xfrm>
            <a:off x="2105158" y="1730155"/>
            <a:ext cx="5682984" cy="12700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09" name="Shape 1209"/>
          <p:cNvSpPr>
            <a:spLocks noGrp="1"/>
          </p:cNvSpPr>
          <p:nvPr>
            <p:ph type="title"/>
          </p:nvPr>
        </p:nvSpPr>
        <p:spPr>
          <a:xfrm>
            <a:off x="2177637" y="1758868"/>
            <a:ext cx="5538026" cy="1212576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00000"/>
              </a:lnSpc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Annual Energy Costs in Perspective:</a:t>
            </a:r>
            <a:endParaRPr sz="2800"/>
          </a:p>
          <a:p>
            <a:pPr algn="ctr" defTabSz="457200">
              <a:lnSpc>
                <a:spcPct val="100000"/>
              </a:lnSpc>
              <a:defRPr sz="16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Occupancy Costs = 100 x  Energy Cost</a:t>
            </a:r>
          </a:p>
        </p:txBody>
      </p:sp>
      <p:sp>
        <p:nvSpPr>
          <p:cNvPr id="1210" name="Shape 1210"/>
          <p:cNvSpPr/>
          <p:nvPr/>
        </p:nvSpPr>
        <p:spPr>
          <a:xfrm>
            <a:off x="2444880" y="3958437"/>
            <a:ext cx="5118700" cy="1066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069" tIns="36069" rIns="36069" bIns="36069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Energy Cost:          $50.00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Rent:	                      $500.00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“Productivity”          $5000.00+</a:t>
            </a:r>
          </a:p>
        </p:txBody>
      </p:sp>
      <p:sp>
        <p:nvSpPr>
          <p:cNvPr id="1211" name="Shape 1211"/>
          <p:cNvSpPr/>
          <p:nvPr/>
        </p:nvSpPr>
        <p:spPr>
          <a:xfrm>
            <a:off x="66318" y="6489958"/>
            <a:ext cx="9875823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©Stephen Selkowitz, Lawrence Berkeley National Laboratory</a:t>
            </a:r>
          </a:p>
        </p:txBody>
      </p:sp>
      <p:sp>
        <p:nvSpPr>
          <p:cNvPr id="1212" name="Shape 1212"/>
          <p:cNvSpPr/>
          <p:nvPr/>
        </p:nvSpPr>
        <p:spPr>
          <a:xfrm>
            <a:off x="2201729" y="5172936"/>
            <a:ext cx="5489843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Smart Integrated Systems will Improve Comfort!</a:t>
            </a:r>
          </a:p>
        </p:txBody>
      </p:sp>
      <p:sp>
        <p:nvSpPr>
          <p:cNvPr id="1213" name="Shape 1213"/>
          <p:cNvSpPr/>
          <p:nvPr/>
        </p:nvSpPr>
        <p:spPr>
          <a:xfrm>
            <a:off x="1471670" y="699750"/>
            <a:ext cx="6949958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Check: Where is the Real Cost in Buildings?</a:t>
            </a:r>
          </a:p>
        </p:txBody>
      </p:sp>
      <p:sp>
        <p:nvSpPr>
          <p:cNvPr id="1214" name="Shape 1214"/>
          <p:cNvSpPr/>
          <p:nvPr/>
        </p:nvSpPr>
        <p:spPr>
          <a:xfrm>
            <a:off x="2827654" y="3380795"/>
            <a:ext cx="4237987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Cost / Sq. M. Floor -Year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Shape 1218"/>
          <p:cNvSpPr/>
          <p:nvPr/>
        </p:nvSpPr>
        <p:spPr>
          <a:xfrm>
            <a:off x="6896069" y="5053455"/>
            <a:ext cx="2230223" cy="108372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19" name="Shape 1219"/>
          <p:cNvSpPr/>
          <p:nvPr/>
        </p:nvSpPr>
        <p:spPr>
          <a:xfrm>
            <a:off x="3961567" y="5053455"/>
            <a:ext cx="2051853" cy="108372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20" name="Shape 1220"/>
          <p:cNvSpPr/>
          <p:nvPr/>
        </p:nvSpPr>
        <p:spPr>
          <a:xfrm>
            <a:off x="705283" y="5053455"/>
            <a:ext cx="2051854" cy="108372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21" name="Shape 1221"/>
          <p:cNvSpPr>
            <a:spLocks noGrp="1"/>
          </p:cNvSpPr>
          <p:nvPr>
            <p:ph type="title"/>
          </p:nvPr>
        </p:nvSpPr>
        <p:spPr>
          <a:xfrm>
            <a:off x="842474" y="337572"/>
            <a:ext cx="8208351" cy="457311"/>
          </a:xfrm>
          <a:prstGeom prst="rect">
            <a:avLst/>
          </a:prstGeom>
        </p:spPr>
        <p:txBody>
          <a:bodyPr/>
          <a:lstStyle>
            <a:lvl1pPr defTabSz="438911">
              <a:lnSpc>
                <a:spcPct val="100000"/>
              </a:lnSpc>
              <a:defRPr sz="23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The Integrated Façade/Lighting System “Challenge”</a:t>
            </a:r>
          </a:p>
        </p:txBody>
      </p:sp>
      <p:grpSp>
        <p:nvGrpSpPr>
          <p:cNvPr id="1229" name="Group 1229"/>
          <p:cNvGrpSpPr/>
          <p:nvPr/>
        </p:nvGrpSpPr>
        <p:grpSpPr>
          <a:xfrm>
            <a:off x="486957" y="1140253"/>
            <a:ext cx="8919387" cy="3663212"/>
            <a:chOff x="0" y="0"/>
            <a:chExt cx="8919386" cy="3663210"/>
          </a:xfrm>
        </p:grpSpPr>
        <p:sp>
          <p:nvSpPr>
            <p:cNvPr id="1222" name="Shape 1222"/>
            <p:cNvSpPr/>
            <p:nvPr/>
          </p:nvSpPr>
          <p:spPr>
            <a:xfrm>
              <a:off x="0" y="-1"/>
              <a:ext cx="8919387" cy="366321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grpSp>
          <p:nvGrpSpPr>
            <p:cNvPr id="1228" name="Group 1228"/>
            <p:cNvGrpSpPr/>
            <p:nvPr/>
          </p:nvGrpSpPr>
          <p:grpSpPr>
            <a:xfrm>
              <a:off x="131877" y="150899"/>
              <a:ext cx="8655630" cy="3361413"/>
              <a:chOff x="-1" y="0"/>
              <a:chExt cx="8655629" cy="3361411"/>
            </a:xfrm>
          </p:grpSpPr>
          <p:pic>
            <p:nvPicPr>
              <p:cNvPr id="1223" name="image17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2" y="-1"/>
                <a:ext cx="8583703" cy="3361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226" name="Group 1226"/>
              <p:cNvGrpSpPr/>
              <p:nvPr/>
            </p:nvGrpSpPr>
            <p:grpSpPr>
              <a:xfrm>
                <a:off x="7591182" y="1128250"/>
                <a:ext cx="1064447" cy="406630"/>
                <a:chOff x="0" y="0"/>
                <a:chExt cx="1064445" cy="406629"/>
              </a:xfrm>
            </p:grpSpPr>
            <p:sp>
              <p:nvSpPr>
                <p:cNvPr id="1224" name="Shape 1224"/>
                <p:cNvSpPr/>
                <p:nvPr/>
              </p:nvSpPr>
              <p:spPr>
                <a:xfrm>
                  <a:off x="0" y="-1"/>
                  <a:ext cx="1064446" cy="406631"/>
                </a:xfrm>
                <a:prstGeom prst="rect">
                  <a:avLst/>
                </a:prstGeom>
                <a:noFill/>
                <a:ln w="317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ctr" defTabSz="914400">
                    <a:defRPr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225" name="Shape 1225"/>
                <p:cNvSpPr/>
                <p:nvPr/>
              </p:nvSpPr>
              <p:spPr>
                <a:xfrm>
                  <a:off x="0" y="-1"/>
                  <a:ext cx="1064446" cy="3334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7099" tIns="37099" rIns="37099" bIns="37099" numCol="1" anchor="t">
                  <a:spAutoFit/>
                </a:bodyPr>
                <a:lstStyle>
                  <a:lvl1pPr algn="ctr" defTabSz="914400">
                    <a:defRPr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BIPV</a:t>
                  </a:r>
                </a:p>
              </p:txBody>
            </p:sp>
          </p:grpSp>
          <p:sp>
            <p:nvSpPr>
              <p:cNvPr id="1227" name="Shape 1227"/>
              <p:cNvSpPr/>
              <p:nvPr/>
            </p:nvSpPr>
            <p:spPr>
              <a:xfrm>
                <a:off x="5929151" y="1308770"/>
                <a:ext cx="1901688" cy="2"/>
              </a:xfrm>
              <a:prstGeom prst="line">
                <a:avLst/>
              </a:prstGeom>
              <a:noFill/>
              <a:ln w="12700" cap="flat">
                <a:solidFill>
                  <a:srgbClr val="808080"/>
                </a:solidFill>
                <a:prstDash val="dash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230" name="Shape 1230"/>
          <p:cNvSpPr/>
          <p:nvPr/>
        </p:nvSpPr>
        <p:spPr>
          <a:xfrm>
            <a:off x="795339" y="5087806"/>
            <a:ext cx="1871742" cy="100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Facade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Solar intensity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Daylight, glare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Shade position</a:t>
            </a:r>
          </a:p>
        </p:txBody>
      </p:sp>
      <p:sp>
        <p:nvSpPr>
          <p:cNvPr id="1231" name="Shape 1231"/>
          <p:cNvSpPr/>
          <p:nvPr/>
        </p:nvSpPr>
        <p:spPr>
          <a:xfrm>
            <a:off x="4094210" y="5087806"/>
            <a:ext cx="1526508" cy="100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Lighting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Occupancy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Illuminance level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Energy use</a:t>
            </a:r>
          </a:p>
        </p:txBody>
      </p:sp>
      <p:sp>
        <p:nvSpPr>
          <p:cNvPr id="1232" name="Shape 1232"/>
          <p:cNvSpPr/>
          <p:nvPr/>
        </p:nvSpPr>
        <p:spPr>
          <a:xfrm>
            <a:off x="6945093" y="5087806"/>
            <a:ext cx="2255624" cy="100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HVAC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Outdoor and indoor temp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Heat/ cool/ econ mode </a:t>
            </a:r>
            <a:endParaRPr sz="2000"/>
          </a:p>
          <a:p>
            <a:pPr defTabSz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COP </a:t>
            </a:r>
          </a:p>
        </p:txBody>
      </p:sp>
      <p:sp>
        <p:nvSpPr>
          <p:cNvPr id="1233" name="Shape 1233"/>
          <p:cNvSpPr/>
          <p:nvPr/>
        </p:nvSpPr>
        <p:spPr>
          <a:xfrm>
            <a:off x="0" y="6441218"/>
            <a:ext cx="9893301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©Stephen Selkowitz, Lawrence Berkeley National Laboratory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/>
          <p:nvPr/>
        </p:nvSpPr>
        <p:spPr>
          <a:xfrm>
            <a:off x="-2118" y="0"/>
            <a:ext cx="989753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38" name="Shape 1238"/>
          <p:cNvSpPr/>
          <p:nvPr/>
        </p:nvSpPr>
        <p:spPr>
          <a:xfrm>
            <a:off x="406938" y="2796905"/>
            <a:ext cx="9079422" cy="1869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normAutofit/>
          </a:bodyPr>
          <a:lstStyle/>
          <a:p>
            <a:pPr algn="ctr" defTabSz="914400">
              <a:lnSpc>
                <a:spcPct val="90000"/>
              </a:lnSpc>
              <a:defRPr sz="4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VIG VACUUM INSULATING GLASS -</a:t>
            </a:r>
          </a:p>
          <a:p>
            <a:pPr algn="ctr" defTabSz="914400">
              <a:lnSpc>
                <a:spcPct val="90000"/>
              </a:lnSpc>
              <a:defRPr sz="38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Glass Of The Future?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/>
          <p:nvPr/>
        </p:nvSpPr>
        <p:spPr>
          <a:xfrm>
            <a:off x="3317357" y="6448252"/>
            <a:ext cx="3285477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48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©Cenk Kocer, University of Sydney</a:t>
            </a:r>
          </a:p>
        </p:txBody>
      </p:sp>
      <p:sp>
        <p:nvSpPr>
          <p:cNvPr id="1243" name="Shape 1243"/>
          <p:cNvSpPr>
            <a:spLocks noGrp="1"/>
          </p:cNvSpPr>
          <p:nvPr>
            <p:ph type="title"/>
          </p:nvPr>
        </p:nvSpPr>
        <p:spPr>
          <a:xfrm>
            <a:off x="698177" y="188637"/>
            <a:ext cx="8496946" cy="106866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>
              <a:defRPr sz="3000" b="1" i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highly thermally insulating glazing –</a:t>
            </a:r>
            <a:br/>
            <a:r>
              <a:t> VIG – vacuum insulating glaizing </a:t>
            </a:r>
          </a:p>
        </p:txBody>
      </p:sp>
      <p:pic>
        <p:nvPicPr>
          <p:cNvPr id="1244" name="image172.jpg" descr="KOCER-Fig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203" y="1485900"/>
            <a:ext cx="7928665" cy="3671293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Shape 1245"/>
          <p:cNvSpPr/>
          <p:nvPr/>
        </p:nvSpPr>
        <p:spPr>
          <a:xfrm>
            <a:off x="770185" y="5345340"/>
            <a:ext cx="8280922" cy="107016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 b="1" i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two panes of glass hermetically sealed at the edges and separated by an evacuated gap, maintained under the influence of atmospheric pressure by an array of spacers</a:t>
            </a:r>
          </a:p>
        </p:txBody>
      </p:sp>
      <p:sp>
        <p:nvSpPr>
          <p:cNvPr id="1246" name="Shape 1246"/>
          <p:cNvSpPr>
            <a:spLocks noGrp="1"/>
          </p:cNvSpPr>
          <p:nvPr>
            <p:ph type="sldNum" sz="quarter" idx="4294967295"/>
          </p:nvPr>
        </p:nvSpPr>
        <p:spPr>
          <a:xfrm>
            <a:off x="8631750" y="6464445"/>
            <a:ext cx="429700" cy="3327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roup 1250" descr="G:\CHINA-GPD-2012\Images\collins-pic-stresses-cropped.jpg"/>
          <p:cNvGrpSpPr/>
          <p:nvPr/>
        </p:nvGrpSpPr>
        <p:grpSpPr>
          <a:xfrm>
            <a:off x="1586838" y="973797"/>
            <a:ext cx="6719624" cy="4765519"/>
            <a:chOff x="0" y="0"/>
            <a:chExt cx="6719622" cy="4765518"/>
          </a:xfrm>
        </p:grpSpPr>
        <p:sp>
          <p:nvSpPr>
            <p:cNvPr id="1248" name="Shape 1248"/>
            <p:cNvSpPr/>
            <p:nvPr/>
          </p:nvSpPr>
          <p:spPr>
            <a:xfrm>
              <a:off x="-1" y="0"/>
              <a:ext cx="6719624" cy="476552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pic>
          <p:nvPicPr>
            <p:cNvPr id="1249" name="image173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19623" cy="4765519"/>
            </a:xfrm>
            <a:prstGeom prst="rect">
              <a:avLst/>
            </a:prstGeom>
            <a:ln w="63500" cap="sq">
              <a:solidFill>
                <a:srgbClr val="FFFFFF"/>
              </a:solidFill>
              <a:prstDash val="solid"/>
              <a:miter lim="800000"/>
            </a:ln>
            <a:effectLst>
              <a:outerShdw blurRad="38100" dist="127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251" name="Shape 1251"/>
          <p:cNvSpPr/>
          <p:nvPr/>
        </p:nvSpPr>
        <p:spPr>
          <a:xfrm>
            <a:off x="1219930" y="5863283"/>
            <a:ext cx="7453438" cy="26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sz="13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Image reproduced from the work of, and with the permission of, Prof. (emeritus) Richard E. Collins</a:t>
            </a:r>
          </a:p>
        </p:txBody>
      </p:sp>
      <p:sp>
        <p:nvSpPr>
          <p:cNvPr id="1252" name="Shape 1252"/>
          <p:cNvSpPr/>
          <p:nvPr/>
        </p:nvSpPr>
        <p:spPr>
          <a:xfrm>
            <a:off x="1586839" y="284559"/>
            <a:ext cx="6719621" cy="48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VIC - The mechanical performance </a:t>
            </a:r>
          </a:p>
        </p:txBody>
      </p:sp>
      <p:sp>
        <p:nvSpPr>
          <p:cNvPr id="1253" name="Shape 1253"/>
          <p:cNvSpPr/>
          <p:nvPr/>
        </p:nvSpPr>
        <p:spPr>
          <a:xfrm>
            <a:off x="20749" y="6480828"/>
            <a:ext cx="9851802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©Cenk Kocer, University of Sydney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/>
          <p:nvPr/>
        </p:nvSpPr>
        <p:spPr>
          <a:xfrm>
            <a:off x="1119715" y="1188709"/>
            <a:ext cx="7653868" cy="12700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1290" name="Group 1290"/>
          <p:cNvGrpSpPr/>
          <p:nvPr/>
        </p:nvGrpSpPr>
        <p:grpSpPr>
          <a:xfrm>
            <a:off x="1570244" y="1319766"/>
            <a:ext cx="6752814" cy="1007889"/>
            <a:chOff x="0" y="0"/>
            <a:chExt cx="6752812" cy="1007887"/>
          </a:xfrm>
        </p:grpSpPr>
        <p:grpSp>
          <p:nvGrpSpPr>
            <p:cNvPr id="1260" name="Group 1260"/>
            <p:cNvGrpSpPr/>
            <p:nvPr/>
          </p:nvGrpSpPr>
          <p:grpSpPr>
            <a:xfrm>
              <a:off x="-1" y="-1"/>
              <a:ext cx="469637" cy="1007888"/>
              <a:chOff x="0" y="0"/>
              <a:chExt cx="469635" cy="1007887"/>
            </a:xfrm>
          </p:grpSpPr>
          <p:sp>
            <p:nvSpPr>
              <p:cNvPr id="1256" name="Shape 1256"/>
              <p:cNvSpPr/>
              <p:nvPr/>
            </p:nvSpPr>
            <p:spPr>
              <a:xfrm>
                <a:off x="0" y="-1"/>
                <a:ext cx="134818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57" name="Shape 1257"/>
              <p:cNvSpPr/>
              <p:nvPr/>
            </p:nvSpPr>
            <p:spPr>
              <a:xfrm>
                <a:off x="334818" y="-1"/>
                <a:ext cx="134818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58" name="Shape 1258"/>
              <p:cNvSpPr/>
              <p:nvPr/>
            </p:nvSpPr>
            <p:spPr>
              <a:xfrm>
                <a:off x="134816" y="805149"/>
                <a:ext cx="200003" cy="134817"/>
              </a:xfrm>
              <a:prstGeom prst="rect">
                <a:avLst/>
              </a:prstGeom>
              <a:solidFill>
                <a:srgbClr val="FDFDA1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59" name="Shape 1259"/>
              <p:cNvSpPr/>
              <p:nvPr/>
            </p:nvSpPr>
            <p:spPr>
              <a:xfrm flipV="1">
                <a:off x="133218" y="0"/>
                <a:ext cx="2" cy="806311"/>
              </a:xfrm>
              <a:prstGeom prst="line">
                <a:avLst/>
              </a:prstGeom>
              <a:noFill/>
              <a:ln w="12700" cap="flat">
                <a:solidFill>
                  <a:srgbClr val="CC33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61" name="Shape 1261"/>
            <p:cNvSpPr/>
            <p:nvPr/>
          </p:nvSpPr>
          <p:spPr>
            <a:xfrm flipV="1">
              <a:off x="1878744" y="100799"/>
              <a:ext cx="2" cy="806310"/>
            </a:xfrm>
            <a:prstGeom prst="line">
              <a:avLst/>
            </a:prstGeom>
            <a:noFill/>
            <a:ln w="12700" cap="flat">
              <a:solidFill>
                <a:srgbClr val="CC33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268" name="Group 1268"/>
            <p:cNvGrpSpPr/>
            <p:nvPr/>
          </p:nvGrpSpPr>
          <p:grpSpPr>
            <a:xfrm>
              <a:off x="1745409" y="-1"/>
              <a:ext cx="738737" cy="1007888"/>
              <a:chOff x="0" y="0"/>
              <a:chExt cx="738736" cy="1007887"/>
            </a:xfrm>
          </p:grpSpPr>
          <p:sp>
            <p:nvSpPr>
              <p:cNvPr id="1262" name="Shape 1262"/>
              <p:cNvSpPr/>
              <p:nvPr/>
            </p:nvSpPr>
            <p:spPr>
              <a:xfrm>
                <a:off x="-1" y="-1"/>
                <a:ext cx="134818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336300" y="-1"/>
                <a:ext cx="67194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134816" y="805149"/>
                <a:ext cx="201485" cy="134817"/>
              </a:xfrm>
              <a:prstGeom prst="rect">
                <a:avLst/>
              </a:prstGeom>
              <a:solidFill>
                <a:srgbClr val="FDFDA1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65" name="Shape 1265"/>
              <p:cNvSpPr/>
              <p:nvPr/>
            </p:nvSpPr>
            <p:spPr>
              <a:xfrm>
                <a:off x="605400" y="-1"/>
                <a:ext cx="133337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66" name="Shape 1266"/>
              <p:cNvSpPr/>
              <p:nvPr/>
            </p:nvSpPr>
            <p:spPr>
              <a:xfrm>
                <a:off x="402434" y="805149"/>
                <a:ext cx="201485" cy="134817"/>
              </a:xfrm>
              <a:prstGeom prst="rect">
                <a:avLst/>
              </a:prstGeom>
              <a:solidFill>
                <a:srgbClr val="FDFDA1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67" name="Shape 1267"/>
              <p:cNvSpPr/>
              <p:nvPr/>
            </p:nvSpPr>
            <p:spPr>
              <a:xfrm flipV="1">
                <a:off x="403800" y="0"/>
                <a:ext cx="2" cy="806311"/>
              </a:xfrm>
              <a:prstGeom prst="line">
                <a:avLst/>
              </a:prstGeom>
              <a:noFill/>
              <a:ln w="12700" cap="flat">
                <a:solidFill>
                  <a:srgbClr val="CC33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69" name="Shape 1269"/>
            <p:cNvSpPr/>
            <p:nvPr/>
          </p:nvSpPr>
          <p:spPr>
            <a:xfrm>
              <a:off x="771616" y="235199"/>
              <a:ext cx="671999" cy="5712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4CAC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grpSp>
          <p:nvGrpSpPr>
            <p:cNvPr id="1277" name="Group 1277"/>
            <p:cNvGrpSpPr/>
            <p:nvPr/>
          </p:nvGrpSpPr>
          <p:grpSpPr>
            <a:xfrm>
              <a:off x="3727802" y="-1"/>
              <a:ext cx="738737" cy="1007888"/>
              <a:chOff x="0" y="0"/>
              <a:chExt cx="738736" cy="1007887"/>
            </a:xfrm>
          </p:grpSpPr>
          <p:sp>
            <p:nvSpPr>
              <p:cNvPr id="1270" name="Shape 1270"/>
              <p:cNvSpPr/>
              <p:nvPr/>
            </p:nvSpPr>
            <p:spPr>
              <a:xfrm>
                <a:off x="-1" y="-1"/>
                <a:ext cx="134818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71" name="Shape 1271"/>
              <p:cNvSpPr/>
              <p:nvPr/>
            </p:nvSpPr>
            <p:spPr>
              <a:xfrm>
                <a:off x="336300" y="-1"/>
                <a:ext cx="67194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72" name="Shape 1272"/>
              <p:cNvSpPr/>
              <p:nvPr/>
            </p:nvSpPr>
            <p:spPr>
              <a:xfrm>
                <a:off x="134816" y="805149"/>
                <a:ext cx="201485" cy="134817"/>
              </a:xfrm>
              <a:prstGeom prst="rect">
                <a:avLst/>
              </a:prstGeom>
              <a:solidFill>
                <a:srgbClr val="FDFDA1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73" name="Shape 1273"/>
              <p:cNvSpPr/>
              <p:nvPr/>
            </p:nvSpPr>
            <p:spPr>
              <a:xfrm>
                <a:off x="605400" y="-1"/>
                <a:ext cx="133337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74" name="Shape 1274"/>
              <p:cNvSpPr/>
              <p:nvPr/>
            </p:nvSpPr>
            <p:spPr>
              <a:xfrm>
                <a:off x="402434" y="805149"/>
                <a:ext cx="201485" cy="134817"/>
              </a:xfrm>
              <a:prstGeom prst="rect">
                <a:avLst/>
              </a:prstGeom>
              <a:solidFill>
                <a:srgbClr val="FDFDA1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75" name="Shape 1275"/>
              <p:cNvSpPr/>
              <p:nvPr/>
            </p:nvSpPr>
            <p:spPr>
              <a:xfrm flipV="1">
                <a:off x="133334" y="0"/>
                <a:ext cx="2" cy="806311"/>
              </a:xfrm>
              <a:prstGeom prst="line">
                <a:avLst/>
              </a:prstGeom>
              <a:noFill/>
              <a:ln w="12700" cap="flat">
                <a:solidFill>
                  <a:srgbClr val="CC33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76" name="Shape 1276"/>
              <p:cNvSpPr/>
              <p:nvPr/>
            </p:nvSpPr>
            <p:spPr>
              <a:xfrm flipV="1">
                <a:off x="403800" y="0"/>
                <a:ext cx="2" cy="806311"/>
              </a:xfrm>
              <a:prstGeom prst="line">
                <a:avLst/>
              </a:prstGeom>
              <a:noFill/>
              <a:ln w="12700" cap="flat">
                <a:solidFill>
                  <a:srgbClr val="CC33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78" name="Shape 1278"/>
            <p:cNvSpPr/>
            <p:nvPr/>
          </p:nvSpPr>
          <p:spPr>
            <a:xfrm>
              <a:off x="4803600" y="235199"/>
              <a:ext cx="671999" cy="5712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4CAC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grpSp>
          <p:nvGrpSpPr>
            <p:cNvPr id="1289" name="Group 1289"/>
            <p:cNvGrpSpPr/>
            <p:nvPr/>
          </p:nvGrpSpPr>
          <p:grpSpPr>
            <a:xfrm>
              <a:off x="5745576" y="-1"/>
              <a:ext cx="1007237" cy="1007888"/>
              <a:chOff x="-1" y="0"/>
              <a:chExt cx="1007235" cy="1007887"/>
            </a:xfrm>
          </p:grpSpPr>
          <p:sp>
            <p:nvSpPr>
              <p:cNvPr id="1279" name="Shape 1279"/>
              <p:cNvSpPr/>
              <p:nvPr/>
            </p:nvSpPr>
            <p:spPr>
              <a:xfrm>
                <a:off x="604797" y="-1"/>
                <a:ext cx="67193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0" name="Shape 1280"/>
              <p:cNvSpPr/>
              <p:nvPr/>
            </p:nvSpPr>
            <p:spPr>
              <a:xfrm>
                <a:off x="872416" y="-1"/>
                <a:ext cx="134819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672414" y="805149"/>
                <a:ext cx="200003" cy="134817"/>
              </a:xfrm>
              <a:prstGeom prst="rect">
                <a:avLst/>
              </a:prstGeom>
              <a:solidFill>
                <a:srgbClr val="FDFDA1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2" name="Shape 1282"/>
              <p:cNvSpPr/>
              <p:nvPr/>
            </p:nvSpPr>
            <p:spPr>
              <a:xfrm flipV="1">
                <a:off x="670816" y="0"/>
                <a:ext cx="2" cy="806311"/>
              </a:xfrm>
              <a:prstGeom prst="line">
                <a:avLst/>
              </a:prstGeom>
              <a:noFill/>
              <a:ln w="12700" cap="flat">
                <a:solidFill>
                  <a:srgbClr val="CC33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-2" y="-1"/>
                <a:ext cx="134819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334817" y="-1"/>
                <a:ext cx="67194" cy="1007888"/>
              </a:xfrm>
              <a:prstGeom prst="rect">
                <a:avLst/>
              </a:prstGeom>
              <a:solidFill>
                <a:srgbClr val="BBE0E3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5" name="Shape 1285"/>
              <p:cNvSpPr/>
              <p:nvPr/>
            </p:nvSpPr>
            <p:spPr>
              <a:xfrm>
                <a:off x="134816" y="805149"/>
                <a:ext cx="200003" cy="134817"/>
              </a:xfrm>
              <a:prstGeom prst="rect">
                <a:avLst/>
              </a:prstGeom>
              <a:solidFill>
                <a:srgbClr val="FDFDA1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6" name="Shape 1286"/>
              <p:cNvSpPr/>
              <p:nvPr/>
            </p:nvSpPr>
            <p:spPr>
              <a:xfrm flipV="1">
                <a:off x="133218" y="0"/>
                <a:ext cx="2" cy="806311"/>
              </a:xfrm>
              <a:prstGeom prst="line">
                <a:avLst/>
              </a:prstGeom>
              <a:noFill/>
              <a:ln w="12700" cap="flat">
                <a:solidFill>
                  <a:srgbClr val="CC33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402017" y="806398"/>
                <a:ext cx="200003" cy="134818"/>
              </a:xfrm>
              <a:prstGeom prst="rect">
                <a:avLst/>
              </a:prstGeom>
              <a:solidFill>
                <a:srgbClr val="FDFDA1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219168"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8" name="Shape 1288"/>
              <p:cNvSpPr/>
              <p:nvPr/>
            </p:nvSpPr>
            <p:spPr>
              <a:xfrm flipV="1">
                <a:off x="402017" y="0"/>
                <a:ext cx="2" cy="806311"/>
              </a:xfrm>
              <a:prstGeom prst="line">
                <a:avLst/>
              </a:prstGeom>
              <a:noFill/>
              <a:ln w="12700" cap="flat">
                <a:solidFill>
                  <a:srgbClr val="CC33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291" name="Shape 1291"/>
          <p:cNvSpPr/>
          <p:nvPr/>
        </p:nvSpPr>
        <p:spPr>
          <a:xfrm>
            <a:off x="2706775" y="2694244"/>
            <a:ext cx="4479750" cy="1541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168">
              <a:spcBef>
                <a:spcPts val="1500"/>
              </a:spcBef>
              <a:defRPr sz="2300" u="sng" spc="-176">
                <a:solidFill>
                  <a:srgbClr val="3C45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Outlook from 3-pane to 4-pane glass</a:t>
            </a:r>
          </a:p>
          <a:p>
            <a:pPr algn="ctr" defTabSz="1219168">
              <a:spcBef>
                <a:spcPts val="1000"/>
              </a:spcBef>
              <a:defRPr sz="1200">
                <a:solidFill>
                  <a:srgbClr val="3C454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1219168"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Ug-value improvement when changing from 3-pane to 4-pane glass </a:t>
            </a:r>
          </a:p>
          <a:p>
            <a:pPr algn="ctr" defTabSz="1219168"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t>0.6 to 0.3 = </a:t>
            </a:r>
            <a:r>
              <a:rPr b="1">
                <a:solidFill>
                  <a:srgbClr val="44546A"/>
                </a:solidFill>
              </a:rPr>
              <a:t>∆ - 0.3 W/(m²K)</a:t>
            </a:r>
          </a:p>
        </p:txBody>
      </p:sp>
      <p:sp>
        <p:nvSpPr>
          <p:cNvPr id="1292" name="Shape 1292"/>
          <p:cNvSpPr/>
          <p:nvPr/>
        </p:nvSpPr>
        <p:spPr>
          <a:xfrm>
            <a:off x="1127085" y="4492607"/>
            <a:ext cx="7639127" cy="45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Calculations: University of Kassel – CESR</a:t>
            </a:r>
          </a:p>
          <a:p>
            <a:pPr algn="ctr" defTabSz="914400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Ug value of quadruple glazing: IFT calculation</a:t>
            </a:r>
          </a:p>
        </p:txBody>
      </p:sp>
      <p:sp>
        <p:nvSpPr>
          <p:cNvPr id="1293" name="Shape 1293"/>
          <p:cNvSpPr/>
          <p:nvPr/>
        </p:nvSpPr>
        <p:spPr>
          <a:xfrm>
            <a:off x="1135708" y="5353194"/>
            <a:ext cx="7621884" cy="209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* Room temperature 20°C (standard climate D according to PHPP)</a:t>
            </a:r>
          </a:p>
        </p:txBody>
      </p:sp>
      <p:sp>
        <p:nvSpPr>
          <p:cNvPr id="1294" name="Shape 1294"/>
          <p:cNvSpPr/>
          <p:nvPr/>
        </p:nvSpPr>
        <p:spPr>
          <a:xfrm>
            <a:off x="1135708" y="5664162"/>
            <a:ext cx="7621884" cy="55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400"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**Assumption: central heating with a gas condensing boiler. </a:t>
            </a:r>
          </a:p>
          <a:p>
            <a:pPr algn="ctr" defTabSz="914400">
              <a:defRPr sz="10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914400"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The primary energy analysis includes all energy costs and conversion losses for supplying the fuel from the source to the furnace room ("cumulated energy demand" CED). </a:t>
            </a:r>
          </a:p>
        </p:txBody>
      </p:sp>
      <p:sp>
        <p:nvSpPr>
          <p:cNvPr id="1295" name="Shape 1295"/>
          <p:cNvSpPr/>
          <p:nvPr/>
        </p:nvSpPr>
        <p:spPr>
          <a:xfrm>
            <a:off x="1226511" y="262983"/>
            <a:ext cx="7440277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Multiple-pane insulating glass</a:t>
            </a:r>
            <a:br/>
            <a:r>
              <a:rPr sz="2000">
                <a:solidFill>
                  <a:srgbClr val="000000"/>
                </a:solidFill>
              </a:rPr>
              <a:t>Energy required to manufacture the additional chamber</a:t>
            </a:r>
          </a:p>
        </p:txBody>
      </p:sp>
      <p:sp>
        <p:nvSpPr>
          <p:cNvPr id="1296" name="Shape 1296"/>
          <p:cNvSpPr/>
          <p:nvPr/>
        </p:nvSpPr>
        <p:spPr>
          <a:xfrm>
            <a:off x="1044" y="6604961"/>
            <a:ext cx="9891211" cy="21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| 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©Markus Jandl, LiSEC Austria GmbH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/>
          <p:nvPr/>
        </p:nvSpPr>
        <p:spPr>
          <a:xfrm>
            <a:off x="356948" y="1168399"/>
            <a:ext cx="5014888" cy="506334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301" name="image174.jpeg" descr="P:\MJ\Reisekosten\Vorträge\2015_GPD\2015\Fotos\figure_2_quadruple_IG_sket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98" y="1310208"/>
            <a:ext cx="4844788" cy="4779727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Shape 1302"/>
          <p:cNvSpPr/>
          <p:nvPr/>
        </p:nvSpPr>
        <p:spPr>
          <a:xfrm>
            <a:off x="5779941" y="3697780"/>
            <a:ext cx="3695285" cy="2265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ts val="800"/>
              </a:spcBef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Facilitate:</a:t>
            </a:r>
            <a:endParaRPr sz="1600"/>
          </a:p>
          <a:p>
            <a:pPr marL="179999" indent="-180975" defTabSz="914400">
              <a:spcBef>
                <a:spcPts val="800"/>
              </a:spcBef>
              <a:buClr>
                <a:srgbClr val="44546A"/>
              </a:buClr>
              <a:buSzPct val="100000"/>
              <a:buFont typeface="Wingdings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 value of 0.3 W/m²K (with argon)</a:t>
            </a:r>
            <a:endParaRPr sz="1600"/>
          </a:p>
          <a:p>
            <a:pPr marL="179999" indent="-180975" defTabSz="914400">
              <a:spcBef>
                <a:spcPts val="800"/>
              </a:spcBef>
              <a:buClr>
                <a:srgbClr val="44546A"/>
              </a:buClr>
              <a:buSzPct val="100000"/>
              <a:buFont typeface="Wingdings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Lowering the primary energy requirement for manufacturing</a:t>
            </a:r>
            <a:endParaRPr sz="1600"/>
          </a:p>
          <a:p>
            <a:pPr marL="179999" indent="-180975" defTabSz="914400">
              <a:spcBef>
                <a:spcPts val="800"/>
              </a:spcBef>
              <a:buClr>
                <a:srgbClr val="44546A"/>
              </a:buClr>
              <a:buSzPct val="100000"/>
              <a:buFont typeface="Wingdings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Reducing weight and costs</a:t>
            </a:r>
            <a:endParaRPr sz="1600"/>
          </a:p>
          <a:p>
            <a:pPr marL="179999" indent="-180975" defTabSz="914400">
              <a:spcBef>
                <a:spcPts val="800"/>
              </a:spcBef>
              <a:buClr>
                <a:srgbClr val="44546A"/>
              </a:buClr>
              <a:buSzPct val="100000"/>
              <a:buFont typeface="Wingdings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Frameless, self-supporting structure</a:t>
            </a:r>
          </a:p>
        </p:txBody>
      </p:sp>
      <p:sp>
        <p:nvSpPr>
          <p:cNvPr id="1303" name="Shape 1303"/>
          <p:cNvSpPr/>
          <p:nvPr/>
        </p:nvSpPr>
        <p:spPr>
          <a:xfrm>
            <a:off x="5767240" y="1436538"/>
            <a:ext cx="3213735" cy="163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ts val="800"/>
              </a:spcBef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The following technologies:</a:t>
            </a:r>
            <a:endParaRPr sz="1600"/>
          </a:p>
          <a:p>
            <a:pPr marL="179999" indent="-180975" defTabSz="914400">
              <a:spcBef>
                <a:spcPts val="800"/>
              </a:spcBef>
              <a:buClr>
                <a:srgbClr val="44546A"/>
              </a:buClr>
              <a:buSzPct val="100000"/>
              <a:buFont typeface="Wingdings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Quadruple-glazed insulating glass</a:t>
            </a:r>
            <a:endParaRPr sz="1600"/>
          </a:p>
          <a:p>
            <a:pPr marL="179999" indent="-180975" defTabSz="914400">
              <a:spcBef>
                <a:spcPts val="800"/>
              </a:spcBef>
              <a:buClr>
                <a:srgbClr val="44546A"/>
              </a:buClr>
              <a:buSzPct val="100000"/>
              <a:buFont typeface="Wingdings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Thin glass technology</a:t>
            </a:r>
            <a:endParaRPr sz="1600"/>
          </a:p>
          <a:p>
            <a:pPr marL="179999" indent="-180975" defTabSz="914400">
              <a:spcBef>
                <a:spcPts val="800"/>
              </a:spcBef>
              <a:buClr>
                <a:srgbClr val="44546A"/>
              </a:buClr>
              <a:buSzPct val="100000"/>
              <a:buFont typeface="Wingdings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New edge bond</a:t>
            </a:r>
          </a:p>
        </p:txBody>
      </p:sp>
      <p:sp>
        <p:nvSpPr>
          <p:cNvPr id="1304" name="Shape 1304"/>
          <p:cNvSpPr/>
          <p:nvPr/>
        </p:nvSpPr>
        <p:spPr>
          <a:xfrm>
            <a:off x="227826" y="210697"/>
            <a:ext cx="959013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Targets</a:t>
            </a:r>
            <a:r>
              <a:rPr sz="1400">
                <a:solidFill>
                  <a:srgbClr val="000000"/>
                </a:solidFill>
              </a:rPr>
              <a:t> </a:t>
            </a:r>
            <a:r>
              <a:t>for the</a:t>
            </a:r>
            <a:r>
              <a:rPr sz="1400">
                <a:solidFill>
                  <a:srgbClr val="000000"/>
                </a:solidFill>
              </a:rPr>
              <a:t> </a:t>
            </a:r>
            <a:r>
              <a:t>insulating glass of the future</a:t>
            </a:r>
            <a:br/>
            <a:r>
              <a:rPr sz="1800">
                <a:solidFill>
                  <a:srgbClr val="000000"/>
                </a:solidFill>
              </a:rPr>
              <a:t>Which technologies can we use to meet these targets?</a:t>
            </a:r>
          </a:p>
        </p:txBody>
      </p:sp>
      <p:sp>
        <p:nvSpPr>
          <p:cNvPr id="1305" name="Shape 1305"/>
          <p:cNvSpPr/>
          <p:nvPr/>
        </p:nvSpPr>
        <p:spPr>
          <a:xfrm>
            <a:off x="7757369" y="2908979"/>
            <a:ext cx="759612" cy="1040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rgbClr val="25456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06" name="Shape 1306"/>
          <p:cNvSpPr/>
          <p:nvPr/>
        </p:nvSpPr>
        <p:spPr>
          <a:xfrm>
            <a:off x="348214" y="6314804"/>
            <a:ext cx="5032356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©Markus Jandl, LiSEC Austria GmbH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" name="image17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045" y="622733"/>
            <a:ext cx="9935390" cy="5612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image176.jpeg" descr="How Laser measures IGU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38048" y="-9060"/>
            <a:ext cx="12170125" cy="6876120"/>
          </a:xfrm>
          <a:prstGeom prst="rect">
            <a:avLst/>
          </a:prstGeom>
          <a:ln w="12700">
            <a:miter lim="400000"/>
          </a:ln>
        </p:spPr>
      </p:pic>
      <p:sp>
        <p:nvSpPr>
          <p:cNvPr id="1310" name="Shape 1310"/>
          <p:cNvSpPr/>
          <p:nvPr/>
        </p:nvSpPr>
        <p:spPr>
          <a:xfrm>
            <a:off x="9050568" y="1654256"/>
            <a:ext cx="628515" cy="23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10" tIns="20610" rIns="20610" bIns="20610" anchor="ctr">
            <a:spAutoFit/>
          </a:bodyPr>
          <a:lstStyle>
            <a:lvl1pPr algn="ctr" defTabSz="412750">
              <a:defRPr sz="1400" b="1" spc="-98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Coating</a:t>
            </a:r>
          </a:p>
        </p:txBody>
      </p:sp>
      <p:sp>
        <p:nvSpPr>
          <p:cNvPr id="1311" name="Shape 1311"/>
          <p:cNvSpPr/>
          <p:nvPr/>
        </p:nvSpPr>
        <p:spPr>
          <a:xfrm>
            <a:off x="9050568" y="4836874"/>
            <a:ext cx="628515" cy="23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10" tIns="20610" rIns="20610" bIns="20610" anchor="ctr">
            <a:spAutoFit/>
          </a:bodyPr>
          <a:lstStyle>
            <a:lvl1pPr algn="ctr" defTabSz="412750">
              <a:defRPr sz="1400" b="1" spc="-98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Coating</a:t>
            </a:r>
          </a:p>
        </p:txBody>
      </p:sp>
      <p:sp>
        <p:nvSpPr>
          <p:cNvPr id="1312" name="Shape 1312"/>
          <p:cNvSpPr/>
          <p:nvPr/>
        </p:nvSpPr>
        <p:spPr>
          <a:xfrm>
            <a:off x="1514937" y="2275073"/>
            <a:ext cx="1333444" cy="633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/>
          <a:p>
            <a:pPr algn="ctr" defTabSz="412750">
              <a:defRPr sz="4200" b="1" spc="-126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</a:t>
            </a:r>
            <a:r>
              <a:rPr baseline="-5996"/>
              <a:t>2</a:t>
            </a:r>
          </a:p>
        </p:txBody>
      </p:sp>
      <p:sp>
        <p:nvSpPr>
          <p:cNvPr id="1313" name="Shape 1313"/>
          <p:cNvSpPr/>
          <p:nvPr/>
        </p:nvSpPr>
        <p:spPr>
          <a:xfrm>
            <a:off x="1514937" y="3943301"/>
            <a:ext cx="1333444" cy="633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/>
          <a:p>
            <a:pPr algn="ctr" defTabSz="412750">
              <a:defRPr sz="4200" b="1" spc="-126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</a:t>
            </a:r>
            <a:r>
              <a:rPr baseline="-5996"/>
              <a:t>2</a:t>
            </a:r>
          </a:p>
        </p:txBody>
      </p:sp>
      <p:sp>
        <p:nvSpPr>
          <p:cNvPr id="1314" name="Shape 1314"/>
          <p:cNvSpPr/>
          <p:nvPr/>
        </p:nvSpPr>
        <p:spPr>
          <a:xfrm>
            <a:off x="1906444" y="2173473"/>
            <a:ext cx="140361" cy="23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10" tIns="20610" rIns="20610" bIns="20610" anchor="ctr">
            <a:spAutoFit/>
          </a:bodyPr>
          <a:lstStyle>
            <a:lvl1pPr algn="ctr" defTabSz="412750">
              <a:defRPr sz="1400" b="1" spc="-98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315" name="Shape 1315"/>
          <p:cNvSpPr/>
          <p:nvPr/>
        </p:nvSpPr>
        <p:spPr>
          <a:xfrm>
            <a:off x="1906444" y="3878218"/>
            <a:ext cx="140361" cy="23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10" tIns="20610" rIns="20610" bIns="20610" anchor="ctr">
            <a:spAutoFit/>
          </a:bodyPr>
          <a:lstStyle>
            <a:lvl1pPr algn="ctr" defTabSz="412750">
              <a:defRPr sz="1400" b="1" spc="-98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1316" name="Shape 1316"/>
          <p:cNvSpPr/>
          <p:nvPr/>
        </p:nvSpPr>
        <p:spPr>
          <a:xfrm>
            <a:off x="6884072" y="2944346"/>
            <a:ext cx="2914821" cy="1486091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1275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17" name="Shape 1317"/>
          <p:cNvSpPr/>
          <p:nvPr/>
        </p:nvSpPr>
        <p:spPr>
          <a:xfrm>
            <a:off x="7039126" y="2922510"/>
            <a:ext cx="2586079" cy="1453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/>
          <a:p>
            <a:pPr defTabSz="412750">
              <a:defRPr sz="2400" b="1" spc="-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Placement of </a:t>
            </a:r>
            <a:endParaRPr sz="900" spc="-63"/>
          </a:p>
          <a:p>
            <a:pPr defTabSz="412750">
              <a:defRPr sz="2400" b="1" spc="-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coated surfaces </a:t>
            </a:r>
            <a:endParaRPr sz="900" spc="-63"/>
          </a:p>
          <a:p>
            <a:pPr defTabSz="412750">
              <a:defRPr sz="2400" b="1" spc="-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makes a difference </a:t>
            </a:r>
            <a:endParaRPr sz="900" spc="-63"/>
          </a:p>
          <a:p>
            <a:pPr defTabSz="412750">
              <a:defRPr sz="2400" b="1" spc="-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measurement</a:t>
            </a:r>
          </a:p>
        </p:txBody>
      </p:sp>
      <p:sp>
        <p:nvSpPr>
          <p:cNvPr id="1318" name="Shape 1318"/>
          <p:cNvSpPr/>
          <p:nvPr/>
        </p:nvSpPr>
        <p:spPr>
          <a:xfrm>
            <a:off x="2118548" y="44390"/>
            <a:ext cx="7689172" cy="854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Measuring gas concentration without breaking the IGU – even on triples </a:t>
            </a:r>
          </a:p>
        </p:txBody>
      </p:sp>
      <p:sp>
        <p:nvSpPr>
          <p:cNvPr id="1319" name="Shape 1319"/>
          <p:cNvSpPr/>
          <p:nvPr/>
        </p:nvSpPr>
        <p:spPr>
          <a:xfrm>
            <a:off x="2072" y="6402545"/>
            <a:ext cx="9889156" cy="333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/>
          <a:p>
            <a:pPr algn="ctr" defTabSz="914400">
              <a:spcBef>
                <a:spcPts val="300"/>
              </a:spcBef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 Vitkala</a:t>
            </a:r>
            <a:endParaRPr spc="-95">
              <a:solidFill>
                <a:srgbClr val="424242"/>
              </a:solidFill>
            </a:endParaRPr>
          </a:p>
          <a:p>
            <a:pPr algn="ctr" defTabSz="914400">
              <a:spcBef>
                <a:spcPts val="300"/>
              </a:spcBef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www.gpd.fi</a:t>
            </a:r>
            <a:r>
              <a:t> © Miikkael Niemi, Sparklike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image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609" y="2192479"/>
            <a:ext cx="9133922" cy="3888280"/>
          </a:xfrm>
          <a:prstGeom prst="rect">
            <a:avLst/>
          </a:prstGeom>
          <a:ln w="12700">
            <a:miter lim="400000"/>
          </a:ln>
        </p:spPr>
      </p:pic>
      <p:sp>
        <p:nvSpPr>
          <p:cNvPr id="1324" name="Shape 1324"/>
          <p:cNvSpPr/>
          <p:nvPr/>
        </p:nvSpPr>
        <p:spPr>
          <a:xfrm>
            <a:off x="-4764" y="1516696"/>
            <a:ext cx="990282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IGU – for standard to premium sizes </a:t>
            </a:r>
          </a:p>
        </p:txBody>
      </p:sp>
      <p:sp>
        <p:nvSpPr>
          <p:cNvPr id="1325" name="Shape 1325"/>
          <p:cNvSpPr/>
          <p:nvPr/>
        </p:nvSpPr>
        <p:spPr>
          <a:xfrm>
            <a:off x="0" y="6474300"/>
            <a:ext cx="9893301" cy="32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Michael Elstner, AGC Interpane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/>
          <p:nvPr/>
        </p:nvSpPr>
        <p:spPr>
          <a:xfrm>
            <a:off x="0" y="0"/>
            <a:ext cx="989753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28" name="Shape 1328"/>
          <p:cNvSpPr/>
          <p:nvPr/>
        </p:nvSpPr>
        <p:spPr>
          <a:xfrm>
            <a:off x="173021" y="2795673"/>
            <a:ext cx="9268691" cy="1035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normAutofit/>
          </a:bodyPr>
          <a:lstStyle/>
          <a:p>
            <a:pPr algn="ctr" defTabSz="914400">
              <a:lnSpc>
                <a:spcPct val="72000"/>
              </a:lnSpc>
              <a:defRPr sz="37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FUTURE ENERGY MANAGEMENT</a:t>
            </a:r>
          </a:p>
          <a:p>
            <a:pPr algn="ctr" defTabSz="914400">
              <a:lnSpc>
                <a:spcPct val="72000"/>
              </a:lnSpc>
              <a:defRPr sz="37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SMART WINDOW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/>
          <p:nvPr/>
        </p:nvSpPr>
        <p:spPr>
          <a:xfrm>
            <a:off x="-52439" y="6422306"/>
            <a:ext cx="9998179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©Stig Mikkelsen, MIKKELSEN Architects</a:t>
            </a:r>
          </a:p>
        </p:txBody>
      </p:sp>
      <p:pic>
        <p:nvPicPr>
          <p:cNvPr id="1082" name="image1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780" y="1074419"/>
            <a:ext cx="9419960" cy="534788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Shape 1083"/>
          <p:cNvSpPr/>
          <p:nvPr/>
        </p:nvSpPr>
        <p:spPr>
          <a:xfrm>
            <a:off x="202794" y="189927"/>
            <a:ext cx="9487712" cy="96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News Building, Danish Broadcasting Corporation  </a:t>
            </a:r>
            <a:endParaRPr sz="2500"/>
          </a:p>
          <a:p>
            <a:pPr algn="ctr">
              <a:defRPr sz="36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Climate Strategy 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roup 1336"/>
          <p:cNvGrpSpPr/>
          <p:nvPr/>
        </p:nvGrpSpPr>
        <p:grpSpPr>
          <a:xfrm>
            <a:off x="631683" y="1276967"/>
            <a:ext cx="3862740" cy="3765387"/>
            <a:chOff x="0" y="0"/>
            <a:chExt cx="3862739" cy="3765386"/>
          </a:xfrm>
        </p:grpSpPr>
        <p:grpSp>
          <p:nvGrpSpPr>
            <p:cNvPr id="1334" name="Group 1334"/>
            <p:cNvGrpSpPr/>
            <p:nvPr/>
          </p:nvGrpSpPr>
          <p:grpSpPr>
            <a:xfrm>
              <a:off x="0" y="0"/>
              <a:ext cx="3862740" cy="3765387"/>
              <a:chOff x="0" y="0"/>
              <a:chExt cx="3862739" cy="3765386"/>
            </a:xfrm>
          </p:grpSpPr>
          <p:pic>
            <p:nvPicPr>
              <p:cNvPr id="1332" name="image17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862740" cy="37653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33" name="Shape 1333"/>
              <p:cNvSpPr/>
              <p:nvPr/>
            </p:nvSpPr>
            <p:spPr>
              <a:xfrm>
                <a:off x="342862" y="461672"/>
                <a:ext cx="3195268" cy="516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2880" tIns="32880" rIns="32880" bIns="32880" numCol="1" anchor="t">
                <a:spAutoFit/>
              </a:bodyPr>
              <a:lstStyle>
                <a:lvl1pPr algn="ctr" defTabSz="914400">
                  <a:defRPr sz="1600" b="1">
                    <a:solidFill>
                      <a:srgbClr val="1F4E79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Suspended Particle Device (SPD)</a:t>
                </a:r>
              </a:p>
            </p:txBody>
          </p:sp>
        </p:grpSp>
        <p:pic>
          <p:nvPicPr>
            <p:cNvPr id="1335" name="image17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8190" t="19581" r="1244" b="29567"/>
            <a:stretch>
              <a:fillRect/>
            </a:stretch>
          </p:blipFill>
          <p:spPr>
            <a:xfrm>
              <a:off x="896809" y="922237"/>
              <a:ext cx="1901279" cy="1921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1" name="Group 1341"/>
          <p:cNvGrpSpPr/>
          <p:nvPr/>
        </p:nvGrpSpPr>
        <p:grpSpPr>
          <a:xfrm>
            <a:off x="5324257" y="1316905"/>
            <a:ext cx="3779522" cy="3685510"/>
            <a:chOff x="0" y="0"/>
            <a:chExt cx="3779520" cy="3685509"/>
          </a:xfrm>
        </p:grpSpPr>
        <p:grpSp>
          <p:nvGrpSpPr>
            <p:cNvPr id="1339" name="Group 1339"/>
            <p:cNvGrpSpPr/>
            <p:nvPr/>
          </p:nvGrpSpPr>
          <p:grpSpPr>
            <a:xfrm>
              <a:off x="0" y="0"/>
              <a:ext cx="3779521" cy="3685510"/>
              <a:chOff x="0" y="0"/>
              <a:chExt cx="3779520" cy="3685509"/>
            </a:xfrm>
          </p:grpSpPr>
          <p:pic>
            <p:nvPicPr>
              <p:cNvPr id="1337" name="image17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0"/>
                <a:ext cx="3779522" cy="36855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38" name="Shape 1338"/>
              <p:cNvSpPr/>
              <p:nvPr/>
            </p:nvSpPr>
            <p:spPr>
              <a:xfrm>
                <a:off x="352176" y="451878"/>
                <a:ext cx="3071340" cy="2877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2880" tIns="32880" rIns="32880" bIns="32880" numCol="1" anchor="t">
                <a:spAutoFit/>
              </a:bodyPr>
              <a:lstStyle>
                <a:lvl1pPr algn="ctr" defTabSz="914400">
                  <a:defRPr sz="1600" b="1">
                    <a:solidFill>
                      <a:srgbClr val="1F4E79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Liquid-Crystal (LC)</a:t>
                </a:r>
              </a:p>
            </p:txBody>
          </p:sp>
        </p:grpSp>
        <p:pic>
          <p:nvPicPr>
            <p:cNvPr id="1340" name="image17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4830" t="19925" r="32587" b="29741"/>
            <a:stretch>
              <a:fillRect/>
            </a:stretch>
          </p:blipFill>
          <p:spPr>
            <a:xfrm>
              <a:off x="887926" y="902673"/>
              <a:ext cx="2003667" cy="1880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6" name="Group 1346"/>
          <p:cNvGrpSpPr/>
          <p:nvPr/>
        </p:nvGrpSpPr>
        <p:grpSpPr>
          <a:xfrm>
            <a:off x="3015281" y="3309094"/>
            <a:ext cx="3862740" cy="3766660"/>
            <a:chOff x="0" y="0"/>
            <a:chExt cx="3862739" cy="3766658"/>
          </a:xfrm>
        </p:grpSpPr>
        <p:grpSp>
          <p:nvGrpSpPr>
            <p:cNvPr id="1344" name="Group 1344"/>
            <p:cNvGrpSpPr/>
            <p:nvPr/>
          </p:nvGrpSpPr>
          <p:grpSpPr>
            <a:xfrm>
              <a:off x="0" y="0"/>
              <a:ext cx="3862740" cy="3766659"/>
              <a:chOff x="0" y="0"/>
              <a:chExt cx="3862739" cy="3766658"/>
            </a:xfrm>
          </p:grpSpPr>
          <p:pic>
            <p:nvPicPr>
              <p:cNvPr id="1342" name="image17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-1"/>
                <a:ext cx="3862740" cy="3766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43" name="Shape 1343"/>
              <p:cNvSpPr/>
              <p:nvPr/>
            </p:nvSpPr>
            <p:spPr>
              <a:xfrm>
                <a:off x="357322" y="459003"/>
                <a:ext cx="3137663" cy="2877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2880" tIns="32880" rIns="32880" bIns="32880" numCol="1" anchor="t">
                <a:spAutoFit/>
              </a:bodyPr>
              <a:lstStyle>
                <a:lvl1pPr algn="ctr" defTabSz="914400">
                  <a:defRPr sz="1600" b="1">
                    <a:solidFill>
                      <a:srgbClr val="1F4E79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Electrochromie (EC)</a:t>
                </a:r>
              </a:p>
            </p:txBody>
          </p:sp>
        </p:grpSp>
        <p:pic>
          <p:nvPicPr>
            <p:cNvPr id="1345" name="image18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2723" y="884327"/>
              <a:ext cx="1985575" cy="196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7" name="Shape 1347"/>
          <p:cNvSpPr>
            <a:spLocks noGrp="1"/>
          </p:cNvSpPr>
          <p:nvPr>
            <p:ph type="title"/>
          </p:nvPr>
        </p:nvSpPr>
        <p:spPr>
          <a:xfrm>
            <a:off x="359650" y="164155"/>
            <a:ext cx="9135900" cy="73918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Smart Window Technologies</a:t>
            </a:r>
          </a:p>
        </p:txBody>
      </p:sp>
      <p:sp>
        <p:nvSpPr>
          <p:cNvPr id="1348" name="Shape 1348"/>
          <p:cNvSpPr/>
          <p:nvPr/>
        </p:nvSpPr>
        <p:spPr>
          <a:xfrm>
            <a:off x="38043" y="6481421"/>
            <a:ext cx="9769638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www.gpd.fi</a:t>
            </a:r>
            <a:r>
              <a:t>  © Damoder Reddy, Argil, Inc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image1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2" y="-30759"/>
            <a:ext cx="9961024" cy="7142610"/>
          </a:xfrm>
          <a:prstGeom prst="rect">
            <a:avLst/>
          </a:prstGeom>
          <a:ln w="12700">
            <a:miter lim="400000"/>
          </a:ln>
        </p:spPr>
      </p:pic>
      <p:sp>
        <p:nvSpPr>
          <p:cNvPr id="1351" name="Shape 1351"/>
          <p:cNvSpPr/>
          <p:nvPr/>
        </p:nvSpPr>
        <p:spPr>
          <a:xfrm rot="660000">
            <a:off x="3044042" y="1103669"/>
            <a:ext cx="3083134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South facing windows</a:t>
            </a:r>
          </a:p>
        </p:txBody>
      </p:sp>
      <p:sp>
        <p:nvSpPr>
          <p:cNvPr id="1352" name="Shape 1352"/>
          <p:cNvSpPr/>
          <p:nvPr/>
        </p:nvSpPr>
        <p:spPr>
          <a:xfrm rot="21120000">
            <a:off x="6985079" y="845435"/>
            <a:ext cx="2569279" cy="36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20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West facing windows</a:t>
            </a:r>
          </a:p>
        </p:txBody>
      </p:sp>
      <p:sp>
        <p:nvSpPr>
          <p:cNvPr id="1353" name="Shape 1353"/>
          <p:cNvSpPr/>
          <p:nvPr/>
        </p:nvSpPr>
        <p:spPr>
          <a:xfrm>
            <a:off x="6638760" y="6042271"/>
            <a:ext cx="3261915" cy="519397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54" name="Shape 1354"/>
          <p:cNvSpPr/>
          <p:nvPr/>
        </p:nvSpPr>
        <p:spPr>
          <a:xfrm>
            <a:off x="5580209" y="6074369"/>
            <a:ext cx="4235873" cy="45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 Curtis Liposcak, Pleotint ,LLC</a:t>
            </a:r>
          </a:p>
          <a:p>
            <a:pPr algn="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Office Building in Michigan</a:t>
            </a:r>
          </a:p>
        </p:txBody>
      </p:sp>
      <p:sp>
        <p:nvSpPr>
          <p:cNvPr id="1355" name="Shape 1355"/>
          <p:cNvSpPr/>
          <p:nvPr/>
        </p:nvSpPr>
        <p:spPr>
          <a:xfrm>
            <a:off x="1461939" y="-1470"/>
            <a:ext cx="6969422" cy="72243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56" name="Shape 1356"/>
          <p:cNvSpPr/>
          <p:nvPr/>
        </p:nvSpPr>
        <p:spPr>
          <a:xfrm>
            <a:off x="1537658" y="119446"/>
            <a:ext cx="6817984" cy="48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Thermochromic Tinting Effect at mid-day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image1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9237" y="-14288"/>
            <a:ext cx="11694780" cy="6923107"/>
          </a:xfrm>
          <a:prstGeom prst="rect">
            <a:avLst/>
          </a:prstGeom>
          <a:ln w="12700">
            <a:miter lim="400000"/>
          </a:ln>
        </p:spPr>
      </p:pic>
      <p:sp>
        <p:nvSpPr>
          <p:cNvPr id="1359" name="Shape 1359"/>
          <p:cNvSpPr/>
          <p:nvPr/>
        </p:nvSpPr>
        <p:spPr>
          <a:xfrm>
            <a:off x="1326972" y="6011614"/>
            <a:ext cx="8071944" cy="859087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60" name="Shape 1360"/>
          <p:cNvSpPr/>
          <p:nvPr/>
        </p:nvSpPr>
        <p:spPr>
          <a:xfrm>
            <a:off x="1331415" y="6117016"/>
            <a:ext cx="807194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Dynamic Glare &amp; Solar Control: Electrochromic glass</a:t>
            </a:r>
          </a:p>
        </p:txBody>
      </p:sp>
      <p:sp>
        <p:nvSpPr>
          <p:cNvPr id="1361" name="Shape 1361"/>
          <p:cNvSpPr/>
          <p:nvPr/>
        </p:nvSpPr>
        <p:spPr>
          <a:xfrm>
            <a:off x="0" y="6487186"/>
            <a:ext cx="989330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©Helen Sanders, SAGE &amp; Pekka Hakkarainen, Lutron Electronics</a:t>
            </a:r>
          </a:p>
        </p:txBody>
      </p:sp>
      <p:sp>
        <p:nvSpPr>
          <p:cNvPr id="1362" name="Shape 1362"/>
          <p:cNvSpPr/>
          <p:nvPr/>
        </p:nvSpPr>
        <p:spPr>
          <a:xfrm>
            <a:off x="-10761" y="313546"/>
            <a:ext cx="1470921" cy="35360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63" name="Shape 1363"/>
          <p:cNvSpPr/>
          <p:nvPr/>
        </p:nvSpPr>
        <p:spPr>
          <a:xfrm>
            <a:off x="-1047" y="313546"/>
            <a:ext cx="1451493" cy="3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STEP 1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image1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1852" y="-34249"/>
            <a:ext cx="11700506" cy="69264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6" name="Shape 1366"/>
          <p:cNvSpPr/>
          <p:nvPr/>
        </p:nvSpPr>
        <p:spPr>
          <a:xfrm>
            <a:off x="1326972" y="6011614"/>
            <a:ext cx="8071944" cy="859087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67" name="Shape 1367"/>
          <p:cNvSpPr/>
          <p:nvPr/>
        </p:nvSpPr>
        <p:spPr>
          <a:xfrm>
            <a:off x="1331415" y="6117016"/>
            <a:ext cx="807194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Dynamic Glare &amp; Solar Control: Electrochromic glass</a:t>
            </a:r>
          </a:p>
        </p:txBody>
      </p:sp>
      <p:sp>
        <p:nvSpPr>
          <p:cNvPr id="1368" name="Shape 1368"/>
          <p:cNvSpPr/>
          <p:nvPr/>
        </p:nvSpPr>
        <p:spPr>
          <a:xfrm>
            <a:off x="0" y="6487186"/>
            <a:ext cx="989330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©Helen Sanders, SAGE &amp; Pekka Hakkarainen, Lutron Electronics</a:t>
            </a:r>
          </a:p>
        </p:txBody>
      </p:sp>
      <p:sp>
        <p:nvSpPr>
          <p:cNvPr id="1369" name="Shape 1369"/>
          <p:cNvSpPr/>
          <p:nvPr/>
        </p:nvSpPr>
        <p:spPr>
          <a:xfrm>
            <a:off x="-10761" y="313546"/>
            <a:ext cx="1470921" cy="35360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70" name="Shape 1370"/>
          <p:cNvSpPr/>
          <p:nvPr/>
        </p:nvSpPr>
        <p:spPr>
          <a:xfrm>
            <a:off x="-1047" y="313546"/>
            <a:ext cx="1451493" cy="3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STEP 2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image1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1553" y="-9797"/>
            <a:ext cx="11617902" cy="6877595"/>
          </a:xfrm>
          <a:prstGeom prst="rect">
            <a:avLst/>
          </a:prstGeom>
          <a:ln w="12700">
            <a:miter lim="400000"/>
          </a:ln>
        </p:spPr>
      </p:pic>
      <p:sp>
        <p:nvSpPr>
          <p:cNvPr id="1373" name="Shape 1373"/>
          <p:cNvSpPr/>
          <p:nvPr/>
        </p:nvSpPr>
        <p:spPr>
          <a:xfrm>
            <a:off x="1326972" y="6011614"/>
            <a:ext cx="8071944" cy="859087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74" name="Shape 1374"/>
          <p:cNvSpPr/>
          <p:nvPr/>
        </p:nvSpPr>
        <p:spPr>
          <a:xfrm>
            <a:off x="1331415" y="6117016"/>
            <a:ext cx="807194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Dynamic Glare &amp; Solar Control: Electrochromic glass</a:t>
            </a:r>
          </a:p>
        </p:txBody>
      </p:sp>
      <p:sp>
        <p:nvSpPr>
          <p:cNvPr id="1375" name="Shape 1375"/>
          <p:cNvSpPr/>
          <p:nvPr/>
        </p:nvSpPr>
        <p:spPr>
          <a:xfrm>
            <a:off x="0" y="6487186"/>
            <a:ext cx="989330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©Helen Sanders, SAGE &amp; Pekka Hakkarainen, Lutron Electronics</a:t>
            </a:r>
          </a:p>
        </p:txBody>
      </p:sp>
      <p:sp>
        <p:nvSpPr>
          <p:cNvPr id="1376" name="Shape 1376"/>
          <p:cNvSpPr/>
          <p:nvPr/>
        </p:nvSpPr>
        <p:spPr>
          <a:xfrm>
            <a:off x="-10761" y="313546"/>
            <a:ext cx="1470921" cy="35360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77" name="Shape 1377"/>
          <p:cNvSpPr/>
          <p:nvPr/>
        </p:nvSpPr>
        <p:spPr>
          <a:xfrm>
            <a:off x="-1047" y="313546"/>
            <a:ext cx="1451493" cy="3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STEP 3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" name="image1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5909" y="-10779"/>
            <a:ext cx="11621214" cy="6879558"/>
          </a:xfrm>
          <a:prstGeom prst="rect">
            <a:avLst/>
          </a:prstGeom>
          <a:ln w="12700">
            <a:miter lim="400000"/>
          </a:ln>
        </p:spPr>
      </p:pic>
      <p:sp>
        <p:nvSpPr>
          <p:cNvPr id="1380" name="Shape 1380"/>
          <p:cNvSpPr/>
          <p:nvPr/>
        </p:nvSpPr>
        <p:spPr>
          <a:xfrm>
            <a:off x="1326972" y="6011614"/>
            <a:ext cx="8071944" cy="859087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81" name="Shape 1381"/>
          <p:cNvSpPr/>
          <p:nvPr/>
        </p:nvSpPr>
        <p:spPr>
          <a:xfrm>
            <a:off x="1331415" y="6117016"/>
            <a:ext cx="807194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Dynamic Glare &amp; Solar Control: Electrochromic glass</a:t>
            </a:r>
          </a:p>
        </p:txBody>
      </p:sp>
      <p:sp>
        <p:nvSpPr>
          <p:cNvPr id="1382" name="Shape 1382"/>
          <p:cNvSpPr/>
          <p:nvPr/>
        </p:nvSpPr>
        <p:spPr>
          <a:xfrm>
            <a:off x="0" y="6487186"/>
            <a:ext cx="989330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©Helen Sanders, SAGE &amp; Pekka Hakkarainen, Lutron Electronics</a:t>
            </a:r>
          </a:p>
        </p:txBody>
      </p:sp>
      <p:sp>
        <p:nvSpPr>
          <p:cNvPr id="1383" name="Shape 1383"/>
          <p:cNvSpPr/>
          <p:nvPr/>
        </p:nvSpPr>
        <p:spPr>
          <a:xfrm>
            <a:off x="-10761" y="313546"/>
            <a:ext cx="1470921" cy="35360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84" name="Shape 1384"/>
          <p:cNvSpPr/>
          <p:nvPr/>
        </p:nvSpPr>
        <p:spPr>
          <a:xfrm>
            <a:off x="-1047" y="313546"/>
            <a:ext cx="1451493" cy="35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STEP 4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image1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1760" y="-59434"/>
            <a:ext cx="11785601" cy="6976868"/>
          </a:xfrm>
          <a:prstGeom prst="rect">
            <a:avLst/>
          </a:prstGeom>
          <a:ln w="12700">
            <a:miter lim="400000"/>
          </a:ln>
        </p:spPr>
      </p:pic>
      <p:sp>
        <p:nvSpPr>
          <p:cNvPr id="1387" name="Shape 1387"/>
          <p:cNvSpPr/>
          <p:nvPr/>
        </p:nvSpPr>
        <p:spPr>
          <a:xfrm>
            <a:off x="1326972" y="6011614"/>
            <a:ext cx="8071944" cy="85908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88" name="Shape 1388"/>
          <p:cNvSpPr/>
          <p:nvPr/>
        </p:nvSpPr>
        <p:spPr>
          <a:xfrm>
            <a:off x="1331415" y="6117016"/>
            <a:ext cx="807194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Dynamic Glare &amp; Solar Control: Electrochromic glass</a:t>
            </a:r>
          </a:p>
        </p:txBody>
      </p:sp>
      <p:sp>
        <p:nvSpPr>
          <p:cNvPr id="1389" name="Shape 1389"/>
          <p:cNvSpPr/>
          <p:nvPr/>
        </p:nvSpPr>
        <p:spPr>
          <a:xfrm>
            <a:off x="0" y="6487186"/>
            <a:ext cx="989330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©Helen Sanders, SAGE &amp; Pekka Hakkarainen, Lutron Electronics</a:t>
            </a:r>
          </a:p>
        </p:txBody>
      </p:sp>
      <p:sp>
        <p:nvSpPr>
          <p:cNvPr id="1390" name="Shape 1390"/>
          <p:cNvSpPr/>
          <p:nvPr/>
        </p:nvSpPr>
        <p:spPr>
          <a:xfrm>
            <a:off x="-10761" y="313546"/>
            <a:ext cx="1470921" cy="35360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91" name="Shape 1391"/>
          <p:cNvSpPr/>
          <p:nvPr/>
        </p:nvSpPr>
        <p:spPr>
          <a:xfrm>
            <a:off x="-1047" y="313546"/>
            <a:ext cx="1451493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>
              <a:defRPr sz="19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STEP 5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Shape 1393"/>
          <p:cNvSpPr>
            <a:spLocks noGrp="1"/>
          </p:cNvSpPr>
          <p:nvPr>
            <p:ph type="title"/>
          </p:nvPr>
        </p:nvSpPr>
        <p:spPr>
          <a:xfrm>
            <a:off x="363702" y="1221697"/>
            <a:ext cx="9135899" cy="73918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LCD Switchable Glass  </a:t>
            </a:r>
          </a:p>
        </p:txBody>
      </p:sp>
      <p:pic>
        <p:nvPicPr>
          <p:cNvPr id="1394" name="image1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338" y="2524767"/>
            <a:ext cx="1320324" cy="2697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5" name="image1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0769" y="2524767"/>
            <a:ext cx="1320324" cy="2697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6" name="image18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58462" y="2523476"/>
            <a:ext cx="1301293" cy="2710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7" name="image19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8490" y="2513171"/>
            <a:ext cx="1344115" cy="2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398" name="Shape 1398"/>
          <p:cNvSpPr/>
          <p:nvPr/>
        </p:nvSpPr>
        <p:spPr>
          <a:xfrm>
            <a:off x="1582784" y="5419328"/>
            <a:ext cx="1560633" cy="60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/>
          <a:p>
            <a:pPr algn="ctr" defTabSz="914400"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&gt;60%</a:t>
            </a:r>
            <a:endParaRPr sz="3200"/>
          </a:p>
          <a:p>
            <a:pPr algn="ctr" defTabSz="914400"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Transmission</a:t>
            </a:r>
          </a:p>
        </p:txBody>
      </p:sp>
      <p:sp>
        <p:nvSpPr>
          <p:cNvPr id="1399" name="Shape 1399"/>
          <p:cNvSpPr/>
          <p:nvPr/>
        </p:nvSpPr>
        <p:spPr>
          <a:xfrm>
            <a:off x="3230214" y="5419328"/>
            <a:ext cx="1560632" cy="60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/>
          <a:p>
            <a:pPr algn="ctr" defTabSz="914400"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50%</a:t>
            </a:r>
            <a:endParaRPr sz="3200"/>
          </a:p>
          <a:p>
            <a:pPr algn="ctr" defTabSz="914400"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Transmission</a:t>
            </a:r>
          </a:p>
        </p:txBody>
      </p:sp>
      <p:sp>
        <p:nvSpPr>
          <p:cNvPr id="1400" name="Shape 1400"/>
          <p:cNvSpPr/>
          <p:nvPr/>
        </p:nvSpPr>
        <p:spPr>
          <a:xfrm>
            <a:off x="4910354" y="5419328"/>
            <a:ext cx="1560632" cy="60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/>
          <a:p>
            <a:pPr algn="ctr" defTabSz="914400"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40%</a:t>
            </a:r>
            <a:endParaRPr sz="3200"/>
          </a:p>
          <a:p>
            <a:pPr algn="ctr" defTabSz="914400"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Transmission</a:t>
            </a:r>
          </a:p>
        </p:txBody>
      </p:sp>
      <p:sp>
        <p:nvSpPr>
          <p:cNvPr id="1401" name="Shape 1401"/>
          <p:cNvSpPr/>
          <p:nvPr/>
        </p:nvSpPr>
        <p:spPr>
          <a:xfrm>
            <a:off x="6641641" y="5419328"/>
            <a:ext cx="1560633" cy="60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/>
          <a:p>
            <a:pPr algn="ctr" defTabSz="914400"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&lt;10%</a:t>
            </a:r>
            <a:endParaRPr sz="3200"/>
          </a:p>
          <a:p>
            <a:pPr algn="ctr" defTabSz="914400"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Transmission</a:t>
            </a:r>
          </a:p>
        </p:txBody>
      </p:sp>
      <p:sp>
        <p:nvSpPr>
          <p:cNvPr id="1402" name="Shape 1402"/>
          <p:cNvSpPr/>
          <p:nvPr/>
        </p:nvSpPr>
        <p:spPr>
          <a:xfrm>
            <a:off x="1585398" y="1770874"/>
            <a:ext cx="6544701" cy="42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Transmission can be varied by changing voltage</a:t>
            </a:r>
          </a:p>
        </p:txBody>
      </p:sp>
      <p:sp>
        <p:nvSpPr>
          <p:cNvPr id="1403" name="Shape 1403"/>
          <p:cNvSpPr/>
          <p:nvPr/>
        </p:nvSpPr>
        <p:spPr>
          <a:xfrm>
            <a:off x="-1" y="6365883"/>
            <a:ext cx="9893301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www.gpd.fi</a:t>
            </a:r>
            <a:r>
              <a:t>  © Damoder Reddy, Argil, Inc 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image17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045" y="622733"/>
            <a:ext cx="9935390" cy="5612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6" name="image176.jpeg" descr="How Laser measures IGU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38048" y="-9060"/>
            <a:ext cx="12170125" cy="6876120"/>
          </a:xfrm>
          <a:prstGeom prst="rect">
            <a:avLst/>
          </a:prstGeom>
          <a:ln w="12700">
            <a:miter lim="400000"/>
          </a:ln>
        </p:spPr>
      </p:pic>
      <p:sp>
        <p:nvSpPr>
          <p:cNvPr id="1407" name="Shape 1407"/>
          <p:cNvSpPr/>
          <p:nvPr/>
        </p:nvSpPr>
        <p:spPr>
          <a:xfrm>
            <a:off x="9050568" y="1654256"/>
            <a:ext cx="628515" cy="23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10" tIns="20610" rIns="20610" bIns="20610" anchor="ctr">
            <a:spAutoFit/>
          </a:bodyPr>
          <a:lstStyle>
            <a:lvl1pPr algn="ctr" defTabSz="412750">
              <a:defRPr sz="1400" b="1" spc="-98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Coating</a:t>
            </a:r>
          </a:p>
        </p:txBody>
      </p:sp>
      <p:sp>
        <p:nvSpPr>
          <p:cNvPr id="1408" name="Shape 1408"/>
          <p:cNvSpPr/>
          <p:nvPr/>
        </p:nvSpPr>
        <p:spPr>
          <a:xfrm>
            <a:off x="9050568" y="4836874"/>
            <a:ext cx="628515" cy="23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10" tIns="20610" rIns="20610" bIns="20610" anchor="ctr">
            <a:spAutoFit/>
          </a:bodyPr>
          <a:lstStyle>
            <a:lvl1pPr algn="ctr" defTabSz="412750">
              <a:defRPr sz="1400" b="1" spc="-98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Coating</a:t>
            </a:r>
          </a:p>
        </p:txBody>
      </p:sp>
      <p:sp>
        <p:nvSpPr>
          <p:cNvPr id="1409" name="Shape 1409"/>
          <p:cNvSpPr/>
          <p:nvPr/>
        </p:nvSpPr>
        <p:spPr>
          <a:xfrm>
            <a:off x="1514937" y="2275073"/>
            <a:ext cx="1333444" cy="633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/>
          <a:p>
            <a:pPr algn="ctr" defTabSz="412750">
              <a:defRPr sz="4200" b="1" spc="-126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</a:t>
            </a:r>
            <a:r>
              <a:rPr baseline="-5996"/>
              <a:t>2</a:t>
            </a:r>
          </a:p>
        </p:txBody>
      </p:sp>
      <p:sp>
        <p:nvSpPr>
          <p:cNvPr id="1410" name="Shape 1410"/>
          <p:cNvSpPr/>
          <p:nvPr/>
        </p:nvSpPr>
        <p:spPr>
          <a:xfrm>
            <a:off x="1514937" y="3943301"/>
            <a:ext cx="1333444" cy="633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/>
          <a:p>
            <a:pPr algn="ctr" defTabSz="412750">
              <a:defRPr sz="4200" b="1" spc="-126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0</a:t>
            </a:r>
            <a:r>
              <a:rPr baseline="-5996"/>
              <a:t>2</a:t>
            </a:r>
          </a:p>
        </p:txBody>
      </p:sp>
      <p:sp>
        <p:nvSpPr>
          <p:cNvPr id="1411" name="Shape 1411"/>
          <p:cNvSpPr/>
          <p:nvPr/>
        </p:nvSpPr>
        <p:spPr>
          <a:xfrm>
            <a:off x="1906444" y="2173473"/>
            <a:ext cx="140361" cy="23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10" tIns="20610" rIns="20610" bIns="20610" anchor="ctr">
            <a:spAutoFit/>
          </a:bodyPr>
          <a:lstStyle>
            <a:lvl1pPr algn="ctr" defTabSz="412750">
              <a:defRPr sz="1400" b="1" spc="-98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412" name="Shape 1412"/>
          <p:cNvSpPr/>
          <p:nvPr/>
        </p:nvSpPr>
        <p:spPr>
          <a:xfrm>
            <a:off x="1906444" y="3878218"/>
            <a:ext cx="140361" cy="23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610" tIns="20610" rIns="20610" bIns="20610" anchor="ctr">
            <a:spAutoFit/>
          </a:bodyPr>
          <a:lstStyle>
            <a:lvl1pPr algn="ctr" defTabSz="412750">
              <a:defRPr sz="1400" b="1" spc="-98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1413" name="Shape 1413"/>
          <p:cNvSpPr/>
          <p:nvPr/>
        </p:nvSpPr>
        <p:spPr>
          <a:xfrm>
            <a:off x="6884072" y="2944346"/>
            <a:ext cx="2914821" cy="1486091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1275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14" name="Shape 1414"/>
          <p:cNvSpPr/>
          <p:nvPr/>
        </p:nvSpPr>
        <p:spPr>
          <a:xfrm>
            <a:off x="7039126" y="2922510"/>
            <a:ext cx="2586079" cy="1453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/>
          <a:p>
            <a:pPr defTabSz="412750">
              <a:defRPr sz="2400" b="1" spc="-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Placement of </a:t>
            </a:r>
            <a:endParaRPr sz="900" spc="-63"/>
          </a:p>
          <a:p>
            <a:pPr defTabSz="412750">
              <a:defRPr sz="2400" b="1" spc="-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coated surfaces </a:t>
            </a:r>
            <a:endParaRPr sz="900" spc="-63"/>
          </a:p>
          <a:p>
            <a:pPr defTabSz="412750">
              <a:defRPr sz="2400" b="1" spc="-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makes a difference </a:t>
            </a:r>
            <a:endParaRPr sz="900" spc="-63"/>
          </a:p>
          <a:p>
            <a:pPr defTabSz="412750">
              <a:defRPr sz="2400" b="1" spc="-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measurement</a:t>
            </a:r>
          </a:p>
        </p:txBody>
      </p:sp>
      <p:sp>
        <p:nvSpPr>
          <p:cNvPr id="1415" name="Shape 1415"/>
          <p:cNvSpPr/>
          <p:nvPr/>
        </p:nvSpPr>
        <p:spPr>
          <a:xfrm>
            <a:off x="2118548" y="44390"/>
            <a:ext cx="7689172" cy="854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Measuring gas concentration without breaking the IGU – even on triples </a:t>
            </a:r>
          </a:p>
        </p:txBody>
      </p:sp>
      <p:sp>
        <p:nvSpPr>
          <p:cNvPr id="1416" name="Shape 1416"/>
          <p:cNvSpPr/>
          <p:nvPr/>
        </p:nvSpPr>
        <p:spPr>
          <a:xfrm>
            <a:off x="2072" y="6402545"/>
            <a:ext cx="9889156" cy="333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610" tIns="20610" rIns="20610" bIns="20610" anchor="ctr">
            <a:spAutoFit/>
          </a:bodyPr>
          <a:lstStyle/>
          <a:p>
            <a:pPr algn="ctr" defTabSz="914400">
              <a:spcBef>
                <a:spcPts val="300"/>
              </a:spcBef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 Vitkala</a:t>
            </a:r>
            <a:endParaRPr spc="-95">
              <a:solidFill>
                <a:srgbClr val="424242"/>
              </a:solidFill>
            </a:endParaRPr>
          </a:p>
          <a:p>
            <a:pPr algn="ctr" defTabSz="914400">
              <a:spcBef>
                <a:spcPts val="300"/>
              </a:spcBef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www.gpd.fi</a:t>
            </a:r>
            <a:r>
              <a:t> © Miikkael Niemi, Sparklike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image191.png"/>
          <p:cNvPicPr>
            <a:picLocks noChangeAspect="1"/>
          </p:cNvPicPr>
          <p:nvPr/>
        </p:nvPicPr>
        <p:blipFill>
          <a:blip r:embed="rId2">
            <a:extLst/>
          </a:blip>
          <a:srcRect t="15857" r="9358"/>
          <a:stretch>
            <a:fillRect/>
          </a:stretch>
        </p:blipFill>
        <p:spPr>
          <a:xfrm>
            <a:off x="1460625" y="1274524"/>
            <a:ext cx="7011000" cy="4308953"/>
          </a:xfrm>
          <a:prstGeom prst="rect">
            <a:avLst/>
          </a:prstGeom>
          <a:ln w="12700">
            <a:miter lim="400000"/>
          </a:ln>
        </p:spPr>
      </p:pic>
      <p:sp>
        <p:nvSpPr>
          <p:cNvPr id="1421" name="Shape 1421"/>
          <p:cNvSpPr/>
          <p:nvPr/>
        </p:nvSpPr>
        <p:spPr>
          <a:xfrm>
            <a:off x="6526635" y="5360594"/>
            <a:ext cx="1935133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 i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Picture from Pilkington</a:t>
            </a:r>
          </a:p>
        </p:txBody>
      </p:sp>
      <p:sp>
        <p:nvSpPr>
          <p:cNvPr id="1422" name="Shape 1422"/>
          <p:cNvSpPr/>
          <p:nvPr/>
        </p:nvSpPr>
        <p:spPr>
          <a:xfrm>
            <a:off x="7887375" y="5758696"/>
            <a:ext cx="2337261" cy="43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 Gerald Smid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Beneq Products Oy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777240">
              <a:defRPr sz="3000">
                <a:solidFill>
                  <a:srgbClr val="FFFFFF"/>
                </a:solidFill>
              </a:defRPr>
            </a:lvl1pPr>
          </a:lstStyle>
          <a:p>
            <a:r>
              <a:t>Optimize Commercial Building Energy Usage</a:t>
            </a:r>
          </a:p>
        </p:txBody>
      </p:sp>
      <p:sp>
        <p:nvSpPr>
          <p:cNvPr id="1086" name="Shape 1086"/>
          <p:cNvSpPr>
            <a:spLocks noGrp="1"/>
          </p:cNvSpPr>
          <p:nvPr>
            <p:ph type="body" sz="quarter" idx="1"/>
          </p:nvPr>
        </p:nvSpPr>
        <p:spPr>
          <a:xfrm>
            <a:off x="695341" y="143728"/>
            <a:ext cx="9118601" cy="561857"/>
          </a:xfrm>
          <a:prstGeom prst="rect">
            <a:avLst/>
          </a:prstGeom>
        </p:spPr>
        <p:txBody>
          <a:bodyPr lIns="37099" tIns="37099" rIns="37099" bIns="37099"/>
          <a:lstStyle>
            <a:lvl1pPr marL="0" indent="0" algn="ctr" defTabSz="388620">
              <a:spcBef>
                <a:spcPts val="0"/>
              </a:spcBef>
              <a:buSzTx/>
              <a:buNone/>
              <a:defRPr sz="2300">
                <a:solidFill>
                  <a:schemeClr val="accent1"/>
                </a:solidFill>
              </a:defRPr>
            </a:lvl1pPr>
          </a:lstStyle>
          <a:p>
            <a:r>
              <a:t>Design Building Energy Perf. &amp; Aesthetics by Climate Zone</a:t>
            </a:r>
          </a:p>
        </p:txBody>
      </p:sp>
      <p:grpSp>
        <p:nvGrpSpPr>
          <p:cNvPr id="1098" name="Group 1098"/>
          <p:cNvGrpSpPr/>
          <p:nvPr/>
        </p:nvGrpSpPr>
        <p:grpSpPr>
          <a:xfrm>
            <a:off x="1760784" y="1139015"/>
            <a:ext cx="6371735" cy="1231658"/>
            <a:chOff x="0" y="-1"/>
            <a:chExt cx="6371734" cy="1231656"/>
          </a:xfrm>
        </p:grpSpPr>
        <p:grpSp>
          <p:nvGrpSpPr>
            <p:cNvPr id="1089" name="Group 1089"/>
            <p:cNvGrpSpPr/>
            <p:nvPr/>
          </p:nvGrpSpPr>
          <p:grpSpPr>
            <a:xfrm>
              <a:off x="-1" y="-2"/>
              <a:ext cx="1642203" cy="1231658"/>
              <a:chOff x="0" y="0"/>
              <a:chExt cx="1642202" cy="1231656"/>
            </a:xfrm>
          </p:grpSpPr>
          <p:sp>
            <p:nvSpPr>
              <p:cNvPr id="1087" name="Shape 1087"/>
              <p:cNvSpPr/>
              <p:nvPr/>
            </p:nvSpPr>
            <p:spPr>
              <a:xfrm>
                <a:off x="0" y="-1"/>
                <a:ext cx="1642203" cy="1231658"/>
              </a:xfrm>
              <a:prstGeom prst="roundRect">
                <a:avLst>
                  <a:gd name="adj" fmla="val 7500"/>
                </a:avLst>
              </a:prstGeom>
              <a:solidFill>
                <a:srgbClr val="5B9BD5"/>
              </a:solidFill>
              <a:ln w="3175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40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088" name="Shape 1088"/>
              <p:cNvSpPr/>
              <p:nvPr/>
            </p:nvSpPr>
            <p:spPr>
              <a:xfrm>
                <a:off x="27027" y="470776"/>
                <a:ext cx="1588148" cy="290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7099" tIns="37099" rIns="37099" bIns="37099" numCol="1" anchor="ctr">
                <a:spAutoFit/>
              </a:bodyPr>
              <a:lstStyle>
                <a:lvl1pPr algn="ctr" defTabSz="914400">
                  <a:defRPr sz="15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t>Orientation</a:t>
                </a:r>
              </a:p>
            </p:txBody>
          </p:sp>
        </p:grpSp>
        <p:sp>
          <p:nvSpPr>
            <p:cNvPr id="1090" name="Shape 1090"/>
            <p:cNvSpPr/>
            <p:nvPr/>
          </p:nvSpPr>
          <p:spPr>
            <a:xfrm>
              <a:off x="1822839" y="435182"/>
              <a:ext cx="361286" cy="361287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4CAE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grpSp>
          <p:nvGrpSpPr>
            <p:cNvPr id="1093" name="Group 1093"/>
            <p:cNvGrpSpPr/>
            <p:nvPr/>
          </p:nvGrpSpPr>
          <p:grpSpPr>
            <a:xfrm>
              <a:off x="2364764" y="-2"/>
              <a:ext cx="1642204" cy="1231658"/>
              <a:chOff x="0" y="0"/>
              <a:chExt cx="1642202" cy="1231656"/>
            </a:xfrm>
          </p:grpSpPr>
          <p:sp>
            <p:nvSpPr>
              <p:cNvPr id="1091" name="Shape 1091"/>
              <p:cNvSpPr/>
              <p:nvPr/>
            </p:nvSpPr>
            <p:spPr>
              <a:xfrm>
                <a:off x="0" y="-1"/>
                <a:ext cx="1642203" cy="1231658"/>
              </a:xfrm>
              <a:prstGeom prst="roundRect">
                <a:avLst>
                  <a:gd name="adj" fmla="val 7500"/>
                </a:avLst>
              </a:prstGeom>
              <a:solidFill>
                <a:srgbClr val="5B9BD5"/>
              </a:solidFill>
              <a:ln w="3175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40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092" name="Shape 1092"/>
              <p:cNvSpPr/>
              <p:nvPr/>
            </p:nvSpPr>
            <p:spPr>
              <a:xfrm>
                <a:off x="27026" y="362827"/>
                <a:ext cx="1588149" cy="505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7099" tIns="37099" rIns="37099" bIns="37099" numCol="1" anchor="ctr">
                <a:spAutoFit/>
              </a:bodyPr>
              <a:lstStyle>
                <a:lvl1pPr algn="ctr" defTabSz="914400">
                  <a:defRPr sz="15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t>Window to Wall Ratio (WWR)</a:t>
                </a:r>
              </a:p>
            </p:txBody>
          </p:sp>
        </p:grpSp>
        <p:sp>
          <p:nvSpPr>
            <p:cNvPr id="1094" name="Shape 1094"/>
            <p:cNvSpPr/>
            <p:nvPr/>
          </p:nvSpPr>
          <p:spPr>
            <a:xfrm>
              <a:off x="4187604" y="435182"/>
              <a:ext cx="361287" cy="361287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4CAE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grpSp>
          <p:nvGrpSpPr>
            <p:cNvPr id="1097" name="Group 1097"/>
            <p:cNvGrpSpPr/>
            <p:nvPr/>
          </p:nvGrpSpPr>
          <p:grpSpPr>
            <a:xfrm>
              <a:off x="4729530" y="-2"/>
              <a:ext cx="1642204" cy="1231658"/>
              <a:chOff x="0" y="0"/>
              <a:chExt cx="1642203" cy="1231656"/>
            </a:xfrm>
          </p:grpSpPr>
          <p:sp>
            <p:nvSpPr>
              <p:cNvPr id="1095" name="Shape 1095"/>
              <p:cNvSpPr/>
              <p:nvPr/>
            </p:nvSpPr>
            <p:spPr>
              <a:xfrm>
                <a:off x="0" y="-1"/>
                <a:ext cx="1642204" cy="1231658"/>
              </a:xfrm>
              <a:prstGeom prst="roundRect">
                <a:avLst>
                  <a:gd name="adj" fmla="val 7500"/>
                </a:avLst>
              </a:prstGeom>
              <a:solidFill>
                <a:srgbClr val="5B9BD5"/>
              </a:solidFill>
              <a:ln w="3175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400"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096" name="Shape 1096"/>
              <p:cNvSpPr/>
              <p:nvPr/>
            </p:nvSpPr>
            <p:spPr>
              <a:xfrm>
                <a:off x="27027" y="445376"/>
                <a:ext cx="1588149" cy="3408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7099" tIns="37099" rIns="37099" bIns="37099" numCol="1" anchor="ctr">
                <a:spAutoFit/>
              </a:bodyPr>
              <a:lstStyle>
                <a:lvl1pPr algn="ctr" defTabSz="914400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t>Shape</a:t>
                </a:r>
              </a:p>
            </p:txBody>
          </p:sp>
        </p:grpSp>
      </p:grpSp>
      <p:grpSp>
        <p:nvGrpSpPr>
          <p:cNvPr id="1117" name="Group 1117"/>
          <p:cNvGrpSpPr/>
          <p:nvPr/>
        </p:nvGrpSpPr>
        <p:grpSpPr>
          <a:xfrm>
            <a:off x="4059809" y="4528218"/>
            <a:ext cx="2364519" cy="1472841"/>
            <a:chOff x="-1" y="-1"/>
            <a:chExt cx="2364518" cy="1472840"/>
          </a:xfrm>
        </p:grpSpPr>
        <p:pic>
          <p:nvPicPr>
            <p:cNvPr id="1099" name="image15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839" b="17530"/>
            <a:stretch>
              <a:fillRect/>
            </a:stretch>
          </p:blipFill>
          <p:spPr>
            <a:xfrm>
              <a:off x="2376" y="58883"/>
              <a:ext cx="2360759" cy="1397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16" name="Group 1116"/>
            <p:cNvGrpSpPr/>
            <p:nvPr/>
          </p:nvGrpSpPr>
          <p:grpSpPr>
            <a:xfrm>
              <a:off x="-2" y="-2"/>
              <a:ext cx="2364519" cy="1472841"/>
              <a:chOff x="0" y="0"/>
              <a:chExt cx="2364518" cy="1472840"/>
            </a:xfrm>
          </p:grpSpPr>
          <p:grpSp>
            <p:nvGrpSpPr>
              <p:cNvPr id="1106" name="Group 1106"/>
              <p:cNvGrpSpPr/>
              <p:nvPr/>
            </p:nvGrpSpPr>
            <p:grpSpPr>
              <a:xfrm>
                <a:off x="3" y="323283"/>
                <a:ext cx="1219085" cy="1149557"/>
                <a:chOff x="-1" y="-3"/>
                <a:chExt cx="1219084" cy="1149556"/>
              </a:xfrm>
            </p:grpSpPr>
            <p:grpSp>
              <p:nvGrpSpPr>
                <p:cNvPr id="1104" name="Group 1104"/>
                <p:cNvGrpSpPr/>
                <p:nvPr/>
              </p:nvGrpSpPr>
              <p:grpSpPr>
                <a:xfrm>
                  <a:off x="-2" y="-4"/>
                  <a:ext cx="1219085" cy="1149558"/>
                  <a:chOff x="0" y="0"/>
                  <a:chExt cx="1219084" cy="1149556"/>
                </a:xfrm>
              </p:grpSpPr>
              <p:sp>
                <p:nvSpPr>
                  <p:cNvPr id="1100" name="Shape 1100"/>
                  <p:cNvSpPr/>
                  <p:nvPr/>
                </p:nvSpPr>
                <p:spPr>
                  <a:xfrm>
                    <a:off x="1170345" y="-1"/>
                    <a:ext cx="47406" cy="1134283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1" name="Shape 1101"/>
                  <p:cNvSpPr/>
                  <p:nvPr/>
                </p:nvSpPr>
                <p:spPr>
                  <a:xfrm>
                    <a:off x="-1" y="12315"/>
                    <a:ext cx="47461" cy="1136693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2" name="Shape 1102"/>
                  <p:cNvSpPr/>
                  <p:nvPr/>
                </p:nvSpPr>
                <p:spPr>
                  <a:xfrm>
                    <a:off x="41777" y="12062"/>
                    <a:ext cx="1166326" cy="33764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3" name="Shape 1103"/>
                  <p:cNvSpPr/>
                  <p:nvPr/>
                </p:nvSpPr>
                <p:spPr>
                  <a:xfrm>
                    <a:off x="45420" y="1115792"/>
                    <a:ext cx="1173664" cy="33764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1105" name="Shape 1105"/>
                <p:cNvSpPr/>
                <p:nvPr/>
              </p:nvSpPr>
              <p:spPr>
                <a:xfrm>
                  <a:off x="47595" y="47732"/>
                  <a:ext cx="1128746" cy="1067663"/>
                </a:xfrm>
                <a:prstGeom prst="rect">
                  <a:avLst/>
                </a:prstGeom>
                <a:noFill/>
                <a:ln w="3175" cap="flat">
                  <a:solidFill>
                    <a:srgbClr val="42719B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defTabSz="914400">
                    <a:defRPr sz="11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112" name="Group 1112"/>
              <p:cNvGrpSpPr/>
              <p:nvPr/>
            </p:nvGrpSpPr>
            <p:grpSpPr>
              <a:xfrm>
                <a:off x="1206581" y="333859"/>
                <a:ext cx="1157937" cy="1138881"/>
                <a:chOff x="-3" y="-1"/>
                <a:chExt cx="1157936" cy="1138879"/>
              </a:xfrm>
            </p:grpSpPr>
            <p:grpSp>
              <p:nvGrpSpPr>
                <p:cNvPr id="1110" name="Group 1110"/>
                <p:cNvGrpSpPr/>
                <p:nvPr/>
              </p:nvGrpSpPr>
              <p:grpSpPr>
                <a:xfrm>
                  <a:off x="-4" y="-2"/>
                  <a:ext cx="1157938" cy="1138881"/>
                  <a:chOff x="-1" y="-1"/>
                  <a:chExt cx="1157936" cy="1138880"/>
                </a:xfrm>
              </p:grpSpPr>
              <p:sp>
                <p:nvSpPr>
                  <p:cNvPr id="1107" name="Shape 1107"/>
                  <p:cNvSpPr/>
                  <p:nvPr/>
                </p:nvSpPr>
                <p:spPr>
                  <a:xfrm>
                    <a:off x="1122341" y="4331"/>
                    <a:ext cx="35595" cy="1134072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8" name="Shape 1108"/>
                  <p:cNvSpPr/>
                  <p:nvPr/>
                </p:nvSpPr>
                <p:spPr>
                  <a:xfrm>
                    <a:off x="7230" y="-2"/>
                    <a:ext cx="1127116" cy="33764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09" name="Shape 1109"/>
                  <p:cNvSpPr/>
                  <p:nvPr/>
                </p:nvSpPr>
                <p:spPr>
                  <a:xfrm>
                    <a:off x="-2" y="1105101"/>
                    <a:ext cx="1154850" cy="33778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1111" name="Shape 1111"/>
                <p:cNvSpPr/>
                <p:nvPr/>
              </p:nvSpPr>
              <p:spPr>
                <a:xfrm>
                  <a:off x="3206" y="36300"/>
                  <a:ext cx="1127114" cy="1069088"/>
                </a:xfrm>
                <a:prstGeom prst="rect">
                  <a:avLst/>
                </a:prstGeom>
                <a:noFill/>
                <a:ln w="3175" cap="flat">
                  <a:solidFill>
                    <a:srgbClr val="42719B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defTabSz="914400">
                    <a:defRPr sz="11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115" name="Group 1115"/>
              <p:cNvGrpSpPr/>
              <p:nvPr/>
            </p:nvGrpSpPr>
            <p:grpSpPr>
              <a:xfrm>
                <a:off x="-1" y="-1"/>
                <a:ext cx="2363139" cy="339644"/>
                <a:chOff x="0" y="0"/>
                <a:chExt cx="2363138" cy="339643"/>
              </a:xfrm>
            </p:grpSpPr>
            <p:sp>
              <p:nvSpPr>
                <p:cNvPr id="1113" name="Shape 1113"/>
                <p:cNvSpPr/>
                <p:nvPr/>
              </p:nvSpPr>
              <p:spPr>
                <a:xfrm>
                  <a:off x="0" y="-1"/>
                  <a:ext cx="2363139" cy="339644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ctr" defTabSz="914400">
                    <a:defRPr sz="11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114" name="Shape 1114"/>
                <p:cNvSpPr/>
                <p:nvPr/>
              </p:nvSpPr>
              <p:spPr>
                <a:xfrm>
                  <a:off x="0" y="0"/>
                  <a:ext cx="2363139" cy="3281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7099" tIns="37099" rIns="37099" bIns="37099" numCol="1" anchor="t">
                  <a:spAutoFit/>
                </a:bodyPr>
                <a:lstStyle/>
                <a:p>
                  <a:pPr algn="ctr" defTabSz="914400">
                    <a:defRPr sz="900">
                      <a:solidFill>
                        <a:srgbClr val="FFC000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t>Floor to Floor Wall Area</a:t>
                  </a:r>
                  <a:endParaRPr sz="1100">
                    <a:solidFill>
                      <a:srgbClr val="FFFFFF"/>
                    </a:solidFill>
                  </a:endParaRPr>
                </a:p>
                <a:p>
                  <a:pPr algn="ctr" defTabSz="914400">
                    <a:defRPr sz="900">
                      <a:solidFill>
                        <a:srgbClr val="FFC000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t>(13’ x 20’)</a:t>
                  </a:r>
                </a:p>
              </p:txBody>
            </p:sp>
          </p:grpSp>
        </p:grpSp>
      </p:grpSp>
      <p:grpSp>
        <p:nvGrpSpPr>
          <p:cNvPr id="1137" name="Group 1137"/>
          <p:cNvGrpSpPr/>
          <p:nvPr/>
        </p:nvGrpSpPr>
        <p:grpSpPr>
          <a:xfrm>
            <a:off x="4075940" y="2992952"/>
            <a:ext cx="2357404" cy="1472844"/>
            <a:chOff x="-1" y="-1"/>
            <a:chExt cx="2357403" cy="1472842"/>
          </a:xfrm>
        </p:grpSpPr>
        <p:pic>
          <p:nvPicPr>
            <p:cNvPr id="1118" name="image159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839" b="17530"/>
            <a:stretch>
              <a:fillRect/>
            </a:stretch>
          </p:blipFill>
          <p:spPr>
            <a:xfrm>
              <a:off x="2369" y="58906"/>
              <a:ext cx="2354992" cy="1397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36" name="Group 1136"/>
            <p:cNvGrpSpPr/>
            <p:nvPr/>
          </p:nvGrpSpPr>
          <p:grpSpPr>
            <a:xfrm>
              <a:off x="-2" y="-2"/>
              <a:ext cx="2357405" cy="1472844"/>
              <a:chOff x="0" y="-1"/>
              <a:chExt cx="2357403" cy="1472842"/>
            </a:xfrm>
          </p:grpSpPr>
          <p:grpSp>
            <p:nvGrpSpPr>
              <p:cNvPr id="1125" name="Group 1125"/>
              <p:cNvGrpSpPr/>
              <p:nvPr/>
            </p:nvGrpSpPr>
            <p:grpSpPr>
              <a:xfrm>
                <a:off x="-1" y="335469"/>
                <a:ext cx="1179492" cy="1137373"/>
                <a:chOff x="0" y="-1"/>
                <a:chExt cx="1179491" cy="1137372"/>
              </a:xfrm>
            </p:grpSpPr>
            <p:grpSp>
              <p:nvGrpSpPr>
                <p:cNvPr id="1123" name="Group 1123"/>
                <p:cNvGrpSpPr/>
                <p:nvPr/>
              </p:nvGrpSpPr>
              <p:grpSpPr>
                <a:xfrm>
                  <a:off x="-1" y="-2"/>
                  <a:ext cx="1179492" cy="1137373"/>
                  <a:chOff x="0" y="0"/>
                  <a:chExt cx="1179491" cy="1137372"/>
                </a:xfrm>
              </p:grpSpPr>
              <p:sp>
                <p:nvSpPr>
                  <p:cNvPr id="1119" name="Shape 1119"/>
                  <p:cNvSpPr/>
                  <p:nvPr/>
                </p:nvSpPr>
                <p:spPr>
                  <a:xfrm>
                    <a:off x="972842" y="2662"/>
                    <a:ext cx="206649" cy="1134710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20" name="Shape 1120"/>
                  <p:cNvSpPr/>
                  <p:nvPr/>
                </p:nvSpPr>
                <p:spPr>
                  <a:xfrm>
                    <a:off x="-1" y="251"/>
                    <a:ext cx="226944" cy="1137121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21" name="Shape 1121"/>
                  <p:cNvSpPr/>
                  <p:nvPr/>
                </p:nvSpPr>
                <p:spPr>
                  <a:xfrm>
                    <a:off x="173575" y="-1"/>
                    <a:ext cx="911278" cy="213765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22" name="Shape 1122"/>
                  <p:cNvSpPr/>
                  <p:nvPr/>
                </p:nvSpPr>
                <p:spPr>
                  <a:xfrm>
                    <a:off x="165743" y="941504"/>
                    <a:ext cx="945147" cy="195867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1124" name="Shape 1124"/>
                <p:cNvSpPr/>
                <p:nvPr/>
              </p:nvSpPr>
              <p:spPr>
                <a:xfrm>
                  <a:off x="237700" y="228742"/>
                  <a:ext cx="736373" cy="704893"/>
                </a:xfrm>
                <a:prstGeom prst="rect">
                  <a:avLst/>
                </a:prstGeom>
                <a:noFill/>
                <a:ln w="3175" cap="flat">
                  <a:solidFill>
                    <a:srgbClr val="42719B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defTabSz="914400">
                    <a:defRPr sz="11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132" name="Group 1132"/>
              <p:cNvGrpSpPr/>
              <p:nvPr/>
            </p:nvGrpSpPr>
            <p:grpSpPr>
              <a:xfrm>
                <a:off x="1179261" y="333987"/>
                <a:ext cx="1178142" cy="1137375"/>
                <a:chOff x="-1" y="-2"/>
                <a:chExt cx="1178140" cy="1137374"/>
              </a:xfrm>
            </p:grpSpPr>
            <p:grpSp>
              <p:nvGrpSpPr>
                <p:cNvPr id="1130" name="Group 1130"/>
                <p:cNvGrpSpPr/>
                <p:nvPr/>
              </p:nvGrpSpPr>
              <p:grpSpPr>
                <a:xfrm>
                  <a:off x="-2" y="-3"/>
                  <a:ext cx="1178141" cy="1137376"/>
                  <a:chOff x="0" y="-1"/>
                  <a:chExt cx="1178140" cy="1137374"/>
                </a:xfrm>
              </p:grpSpPr>
              <p:sp>
                <p:nvSpPr>
                  <p:cNvPr id="1126" name="Shape 1126"/>
                  <p:cNvSpPr/>
                  <p:nvPr/>
                </p:nvSpPr>
                <p:spPr>
                  <a:xfrm>
                    <a:off x="976974" y="2874"/>
                    <a:ext cx="201166" cy="1134499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27" name="Shape 1127"/>
                  <p:cNvSpPr/>
                  <p:nvPr/>
                </p:nvSpPr>
                <p:spPr>
                  <a:xfrm>
                    <a:off x="-1" y="5049"/>
                    <a:ext cx="216733" cy="1132325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28" name="Shape 1128"/>
                  <p:cNvSpPr/>
                  <p:nvPr/>
                </p:nvSpPr>
                <p:spPr>
                  <a:xfrm>
                    <a:off x="173377" y="-2"/>
                    <a:ext cx="910234" cy="222113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129" name="Shape 1129"/>
                  <p:cNvSpPr/>
                  <p:nvPr/>
                </p:nvSpPr>
                <p:spPr>
                  <a:xfrm>
                    <a:off x="165554" y="942986"/>
                    <a:ext cx="944065" cy="194386"/>
                  </a:xfrm>
                  <a:prstGeom prst="rect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defTabSz="914400">
                      <a:defRPr sz="1100">
                        <a:solidFill>
                          <a:srgbClr val="FFFFFF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1131" name="Shape 1131"/>
                <p:cNvSpPr/>
                <p:nvPr/>
              </p:nvSpPr>
              <p:spPr>
                <a:xfrm>
                  <a:off x="230330" y="228743"/>
                  <a:ext cx="736374" cy="704894"/>
                </a:xfrm>
                <a:prstGeom prst="rect">
                  <a:avLst/>
                </a:prstGeom>
                <a:noFill/>
                <a:ln w="3175" cap="flat">
                  <a:solidFill>
                    <a:srgbClr val="42719B"/>
                  </a:solidFill>
                  <a:prstDash val="solid"/>
                  <a:miter lim="8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defTabSz="914400">
                    <a:defRPr sz="11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135" name="Group 1135"/>
              <p:cNvGrpSpPr/>
              <p:nvPr/>
            </p:nvGrpSpPr>
            <p:grpSpPr>
              <a:xfrm>
                <a:off x="-1" y="-2"/>
                <a:ext cx="2357365" cy="339772"/>
                <a:chOff x="0" y="0"/>
                <a:chExt cx="2357363" cy="339771"/>
              </a:xfrm>
            </p:grpSpPr>
            <p:sp>
              <p:nvSpPr>
                <p:cNvPr id="1133" name="Shape 1133"/>
                <p:cNvSpPr/>
                <p:nvPr/>
              </p:nvSpPr>
              <p:spPr>
                <a:xfrm>
                  <a:off x="-1" y="0"/>
                  <a:ext cx="2357365" cy="339772"/>
                </a:xfrm>
                <a:prstGeom prst="rect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ctr" defTabSz="914400">
                    <a:defRPr sz="1100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134" name="Shape 1134"/>
                <p:cNvSpPr/>
                <p:nvPr/>
              </p:nvSpPr>
              <p:spPr>
                <a:xfrm>
                  <a:off x="-1" y="-1"/>
                  <a:ext cx="2357365" cy="3282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7099" tIns="37099" rIns="37099" bIns="37099" numCol="1" anchor="t">
                  <a:spAutoFit/>
                </a:bodyPr>
                <a:lstStyle/>
                <a:p>
                  <a:pPr algn="ctr" defTabSz="914400">
                    <a:defRPr sz="900">
                      <a:solidFill>
                        <a:srgbClr val="FFC000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t>Floor to Floor Wall Area</a:t>
                  </a:r>
                  <a:endParaRPr sz="1100">
                    <a:solidFill>
                      <a:srgbClr val="FFFFFF"/>
                    </a:solidFill>
                  </a:endParaRPr>
                </a:p>
                <a:p>
                  <a:pPr algn="ctr" defTabSz="914400">
                    <a:defRPr sz="900">
                      <a:solidFill>
                        <a:srgbClr val="FFC000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r>
                    <a:t>(13’ x 20’)</a:t>
                  </a:r>
                </a:p>
              </p:txBody>
            </p:sp>
          </p:grpSp>
        </p:grpSp>
      </p:grpSp>
      <p:grpSp>
        <p:nvGrpSpPr>
          <p:cNvPr id="1142" name="Group 1142"/>
          <p:cNvGrpSpPr/>
          <p:nvPr/>
        </p:nvGrpSpPr>
        <p:grpSpPr>
          <a:xfrm>
            <a:off x="6853835" y="2538429"/>
            <a:ext cx="2753618" cy="4080565"/>
            <a:chOff x="0" y="0"/>
            <a:chExt cx="2753616" cy="4080563"/>
          </a:xfrm>
        </p:grpSpPr>
        <p:pic>
          <p:nvPicPr>
            <p:cNvPr id="1138" name="image160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200" y="378140"/>
              <a:ext cx="2605218" cy="1542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9" name="image161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450280"/>
              <a:ext cx="2753618" cy="1630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0" name="Shape 1140"/>
            <p:cNvSpPr/>
            <p:nvPr/>
          </p:nvSpPr>
          <p:spPr>
            <a:xfrm>
              <a:off x="544977" y="-1"/>
              <a:ext cx="1368089" cy="340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t">
              <a:spAutoFit/>
            </a:bodyPr>
            <a:lstStyle>
              <a:lvl1pPr defTabSz="914400">
                <a:defRPr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SQUARE</a:t>
              </a:r>
            </a:p>
          </p:txBody>
        </p:sp>
        <p:sp>
          <p:nvSpPr>
            <p:cNvPr id="1141" name="Shape 1141"/>
            <p:cNvSpPr/>
            <p:nvPr/>
          </p:nvSpPr>
          <p:spPr>
            <a:xfrm>
              <a:off x="184446" y="2092349"/>
              <a:ext cx="2393399" cy="340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t">
              <a:spAutoFit/>
            </a:bodyPr>
            <a:lstStyle>
              <a:lvl1pPr defTabSz="914400">
                <a:defRPr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RECTANGULAR</a:t>
              </a:r>
            </a:p>
          </p:txBody>
        </p:sp>
      </p:grpSp>
      <p:sp>
        <p:nvSpPr>
          <p:cNvPr id="1143" name="Shape 1143"/>
          <p:cNvSpPr/>
          <p:nvPr/>
        </p:nvSpPr>
        <p:spPr>
          <a:xfrm>
            <a:off x="370781" y="3045593"/>
            <a:ext cx="2882614" cy="306623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44" name="Shape 1144"/>
          <p:cNvSpPr/>
          <p:nvPr/>
        </p:nvSpPr>
        <p:spPr>
          <a:xfrm rot="16200000">
            <a:off x="1532557" y="2948221"/>
            <a:ext cx="559065" cy="731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3957" y="5400"/>
                </a:lnTo>
                <a:lnTo>
                  <a:pt x="13957" y="0"/>
                </a:lnTo>
                <a:lnTo>
                  <a:pt x="21600" y="10800"/>
                </a:lnTo>
                <a:lnTo>
                  <a:pt x="13957" y="21600"/>
                </a:lnTo>
                <a:lnTo>
                  <a:pt x="13957" y="16200"/>
                </a:lnTo>
                <a:lnTo>
                  <a:pt x="0" y="16200"/>
                </a:lnTo>
                <a:lnTo>
                  <a:pt x="3822" y="10800"/>
                </a:lnTo>
                <a:close/>
              </a:path>
            </a:pathLst>
          </a:custGeom>
          <a:solidFill>
            <a:srgbClr val="5B9BD5"/>
          </a:solidFill>
          <a:ln w="3175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45" name="Shape 1145"/>
          <p:cNvSpPr/>
          <p:nvPr/>
        </p:nvSpPr>
        <p:spPr>
          <a:xfrm>
            <a:off x="1629286" y="3173516"/>
            <a:ext cx="365603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 anchor="ctr">
            <a:spAutoFit/>
          </a:bodyPr>
          <a:lstStyle>
            <a:lvl1pPr algn="ctr" defTabSz="91440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N</a:t>
            </a:r>
          </a:p>
        </p:txBody>
      </p:sp>
      <p:sp>
        <p:nvSpPr>
          <p:cNvPr id="1146" name="Shape 1146"/>
          <p:cNvSpPr/>
          <p:nvPr/>
        </p:nvSpPr>
        <p:spPr>
          <a:xfrm>
            <a:off x="501116" y="3480358"/>
            <a:ext cx="1290187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SQUARE</a:t>
            </a:r>
          </a:p>
        </p:txBody>
      </p:sp>
      <p:sp>
        <p:nvSpPr>
          <p:cNvPr id="1147" name="Shape 1147"/>
          <p:cNvSpPr/>
          <p:nvPr/>
        </p:nvSpPr>
        <p:spPr>
          <a:xfrm>
            <a:off x="521295" y="4796421"/>
            <a:ext cx="1969480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RECTANGULAR</a:t>
            </a:r>
          </a:p>
        </p:txBody>
      </p:sp>
      <p:sp>
        <p:nvSpPr>
          <p:cNvPr id="1148" name="Shape 1148"/>
          <p:cNvSpPr/>
          <p:nvPr/>
        </p:nvSpPr>
        <p:spPr>
          <a:xfrm>
            <a:off x="-1" y="6498616"/>
            <a:ext cx="9893301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www.gpd.fi</a:t>
            </a:r>
            <a:r>
              <a:t>  ©Patrica R. Athey, PPG Industries Inc</a:t>
            </a:r>
          </a:p>
        </p:txBody>
      </p:sp>
      <p:sp>
        <p:nvSpPr>
          <p:cNvPr id="1149" name="Shape 1149"/>
          <p:cNvSpPr/>
          <p:nvPr/>
        </p:nvSpPr>
        <p:spPr>
          <a:xfrm>
            <a:off x="718069" y="3928517"/>
            <a:ext cx="350273" cy="40283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50" name="Shape 1150"/>
          <p:cNvSpPr/>
          <p:nvPr/>
        </p:nvSpPr>
        <p:spPr>
          <a:xfrm rot="18900000">
            <a:off x="1330898" y="3960073"/>
            <a:ext cx="350273" cy="40283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51" name="Shape 1151"/>
          <p:cNvSpPr/>
          <p:nvPr/>
        </p:nvSpPr>
        <p:spPr>
          <a:xfrm>
            <a:off x="1943728" y="3928517"/>
            <a:ext cx="350273" cy="40283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52" name="Shape 1152"/>
          <p:cNvSpPr/>
          <p:nvPr/>
        </p:nvSpPr>
        <p:spPr>
          <a:xfrm rot="13500000">
            <a:off x="2556555" y="3928517"/>
            <a:ext cx="350273" cy="40283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53" name="Shape 1153"/>
          <p:cNvSpPr/>
          <p:nvPr/>
        </p:nvSpPr>
        <p:spPr>
          <a:xfrm>
            <a:off x="718069" y="5260414"/>
            <a:ext cx="350273" cy="46594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54" name="Shape 1154"/>
          <p:cNvSpPr/>
          <p:nvPr/>
        </p:nvSpPr>
        <p:spPr>
          <a:xfrm rot="18900000">
            <a:off x="1330898" y="5256984"/>
            <a:ext cx="350273" cy="47280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55" name="Shape 1155"/>
          <p:cNvSpPr/>
          <p:nvPr/>
        </p:nvSpPr>
        <p:spPr>
          <a:xfrm>
            <a:off x="1943728" y="5260414"/>
            <a:ext cx="350273" cy="46594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56" name="Shape 1156"/>
          <p:cNvSpPr/>
          <p:nvPr/>
        </p:nvSpPr>
        <p:spPr>
          <a:xfrm rot="13500000">
            <a:off x="2565459" y="5200211"/>
            <a:ext cx="350273" cy="49798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57" name="Shape 1157"/>
          <p:cNvSpPr/>
          <p:nvPr/>
        </p:nvSpPr>
        <p:spPr>
          <a:xfrm>
            <a:off x="781193" y="4399641"/>
            <a:ext cx="224018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0</a:t>
            </a:r>
          </a:p>
        </p:txBody>
      </p:sp>
      <p:sp>
        <p:nvSpPr>
          <p:cNvPr id="1158" name="Shape 1158"/>
          <p:cNvSpPr/>
          <p:nvPr/>
        </p:nvSpPr>
        <p:spPr>
          <a:xfrm>
            <a:off x="1334083" y="4399641"/>
            <a:ext cx="34389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45</a:t>
            </a:r>
          </a:p>
        </p:txBody>
      </p:sp>
      <p:sp>
        <p:nvSpPr>
          <p:cNvPr id="1159" name="Shape 1159"/>
          <p:cNvSpPr/>
          <p:nvPr/>
        </p:nvSpPr>
        <p:spPr>
          <a:xfrm>
            <a:off x="1943728" y="4399641"/>
            <a:ext cx="34389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90</a:t>
            </a:r>
          </a:p>
        </p:txBody>
      </p:sp>
      <p:sp>
        <p:nvSpPr>
          <p:cNvPr id="1160" name="Shape 1160"/>
          <p:cNvSpPr/>
          <p:nvPr/>
        </p:nvSpPr>
        <p:spPr>
          <a:xfrm>
            <a:off x="2508705" y="4399641"/>
            <a:ext cx="46378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135</a:t>
            </a:r>
          </a:p>
        </p:txBody>
      </p:sp>
      <p:sp>
        <p:nvSpPr>
          <p:cNvPr id="1161" name="Shape 1161"/>
          <p:cNvSpPr/>
          <p:nvPr/>
        </p:nvSpPr>
        <p:spPr>
          <a:xfrm>
            <a:off x="770882" y="5732569"/>
            <a:ext cx="224018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0</a:t>
            </a:r>
          </a:p>
        </p:txBody>
      </p:sp>
      <p:sp>
        <p:nvSpPr>
          <p:cNvPr id="1162" name="Shape 1162"/>
          <p:cNvSpPr/>
          <p:nvPr/>
        </p:nvSpPr>
        <p:spPr>
          <a:xfrm>
            <a:off x="1323772" y="5732569"/>
            <a:ext cx="34389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45</a:t>
            </a:r>
          </a:p>
        </p:txBody>
      </p:sp>
      <p:sp>
        <p:nvSpPr>
          <p:cNvPr id="1163" name="Shape 1163"/>
          <p:cNvSpPr/>
          <p:nvPr/>
        </p:nvSpPr>
        <p:spPr>
          <a:xfrm>
            <a:off x="1933416" y="5732569"/>
            <a:ext cx="34389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90</a:t>
            </a:r>
          </a:p>
        </p:txBody>
      </p:sp>
      <p:sp>
        <p:nvSpPr>
          <p:cNvPr id="1164" name="Shape 1164"/>
          <p:cNvSpPr/>
          <p:nvPr/>
        </p:nvSpPr>
        <p:spPr>
          <a:xfrm>
            <a:off x="2498394" y="5732569"/>
            <a:ext cx="46378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135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2" animBg="1" advAuto="0"/>
      <p:bldP spid="1137" grpId="1" animBg="1" advAuto="0"/>
      <p:bldP spid="1142" grpId="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image192.png"/>
          <p:cNvPicPr>
            <a:picLocks noChangeAspect="1"/>
          </p:cNvPicPr>
          <p:nvPr/>
        </p:nvPicPr>
        <p:blipFill>
          <a:blip r:embed="rId2">
            <a:extLst/>
          </a:blip>
          <a:srcRect l="15659" t="16201" r="16857" b="5422"/>
          <a:stretch>
            <a:fillRect/>
          </a:stretch>
        </p:blipFill>
        <p:spPr>
          <a:xfrm>
            <a:off x="1460624" y="1139987"/>
            <a:ext cx="7011002" cy="45780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4" name="Group 1444"/>
          <p:cNvGrpSpPr/>
          <p:nvPr/>
        </p:nvGrpSpPr>
        <p:grpSpPr>
          <a:xfrm>
            <a:off x="6024668" y="3013008"/>
            <a:ext cx="2055720" cy="1299191"/>
            <a:chOff x="0" y="0"/>
            <a:chExt cx="2055719" cy="1299190"/>
          </a:xfrm>
        </p:grpSpPr>
        <p:grpSp>
          <p:nvGrpSpPr>
            <p:cNvPr id="1427" name="Group 1427"/>
            <p:cNvGrpSpPr/>
            <p:nvPr/>
          </p:nvGrpSpPr>
          <p:grpSpPr>
            <a:xfrm>
              <a:off x="-1" y="-1"/>
              <a:ext cx="2055721" cy="1299192"/>
              <a:chOff x="0" y="0"/>
              <a:chExt cx="2055719" cy="1299190"/>
            </a:xfrm>
          </p:grpSpPr>
          <p:sp>
            <p:nvSpPr>
              <p:cNvPr id="1425" name="Shape 1425"/>
              <p:cNvSpPr/>
              <p:nvPr/>
            </p:nvSpPr>
            <p:spPr>
              <a:xfrm rot="21540000">
                <a:off x="10874" y="17652"/>
                <a:ext cx="2033972" cy="1263886"/>
              </a:xfrm>
              <a:prstGeom prst="roundRect">
                <a:avLst>
                  <a:gd name="adj" fmla="val 16667"/>
                </a:avLst>
              </a:prstGeom>
              <a:solidFill>
                <a:srgbClr val="000000">
                  <a:alpha val="15000"/>
                </a:srgbClr>
              </a:solidFill>
              <a:ln w="28575" cap="flat">
                <a:solidFill>
                  <a:srgbClr val="F4C338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500" b="1">
                    <a:solidFill>
                      <a:srgbClr val="FFD21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26" name="Shape 1426"/>
              <p:cNvSpPr/>
              <p:nvPr/>
            </p:nvSpPr>
            <p:spPr>
              <a:xfrm rot="21540000">
                <a:off x="66934" y="79399"/>
                <a:ext cx="1910576" cy="4944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>
                  <a:defRPr sz="500" b="1">
                    <a:solidFill>
                      <a:srgbClr val="FFD21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</a:t>
                </a:r>
                <a:r>
                  <a:rPr baseline="-25000"/>
                  <a:t>out</a:t>
                </a:r>
                <a:r>
                  <a:t>  13 </a:t>
                </a:r>
                <a:r>
                  <a:rPr sz="400"/>
                  <a:t>°C</a:t>
                </a:r>
                <a:endParaRPr>
                  <a:solidFill>
                    <a:srgbClr val="FFFFFF"/>
                  </a:solidFill>
                </a:endParaRPr>
              </a:p>
              <a:p>
                <a:pPr>
                  <a:defRPr sz="500" b="1">
                    <a:solidFill>
                      <a:srgbClr val="FFD21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H      57</a:t>
                </a:r>
                <a:r>
                  <a:rPr sz="400"/>
                  <a:t>%</a:t>
                </a:r>
                <a:endParaRPr>
                  <a:solidFill>
                    <a:srgbClr val="FFFFFF"/>
                  </a:solidFill>
                </a:endParaRPr>
              </a:p>
              <a:p>
                <a:pPr>
                  <a:defRPr sz="500" b="1">
                    <a:solidFill>
                      <a:srgbClr val="FFD21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     5 </a:t>
                </a:r>
                <a:r>
                  <a:rPr sz="400"/>
                  <a:t>m/s</a:t>
                </a:r>
                <a:endParaRPr>
                  <a:solidFill>
                    <a:srgbClr val="FFFFFF"/>
                  </a:solidFill>
                </a:endParaRPr>
              </a:p>
              <a:p>
                <a:pPr>
                  <a:defRPr sz="500" b="1">
                    <a:solidFill>
                      <a:srgbClr val="FFD217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</a:t>
                </a:r>
                <a:r>
                  <a:rPr baseline="-25000"/>
                  <a:t>fl</a:t>
                </a:r>
                <a:r>
                  <a:t>     8 </a:t>
                </a:r>
                <a:r>
                  <a:rPr sz="400"/>
                  <a:t>°C</a:t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28" name="Shape 1428"/>
            <p:cNvSpPr/>
            <p:nvPr/>
          </p:nvSpPr>
          <p:spPr>
            <a:xfrm flipV="1">
              <a:off x="1117654" y="483871"/>
              <a:ext cx="710322" cy="12399"/>
            </a:xfrm>
            <a:prstGeom prst="line">
              <a:avLst/>
            </a:prstGeom>
            <a:noFill/>
            <a:ln w="9525" cap="flat">
              <a:solidFill>
                <a:srgbClr val="F4C33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29" name="Shape 1429"/>
            <p:cNvSpPr/>
            <p:nvPr/>
          </p:nvSpPr>
          <p:spPr>
            <a:xfrm rot="21540000">
              <a:off x="1245125" y="433757"/>
              <a:ext cx="65519" cy="59712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0" name="Shape 1430"/>
            <p:cNvSpPr/>
            <p:nvPr/>
          </p:nvSpPr>
          <p:spPr>
            <a:xfrm rot="21540000">
              <a:off x="1314031" y="326743"/>
              <a:ext cx="65519" cy="164206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1" name="Shape 1431"/>
            <p:cNvSpPr/>
            <p:nvPr/>
          </p:nvSpPr>
          <p:spPr>
            <a:xfrm rot="21540000">
              <a:off x="1452862" y="189960"/>
              <a:ext cx="65519" cy="298556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2" name="Shape 1432"/>
            <p:cNvSpPr/>
            <p:nvPr/>
          </p:nvSpPr>
          <p:spPr>
            <a:xfrm rot="21540000">
              <a:off x="1523051" y="227365"/>
              <a:ext cx="65519" cy="261237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3" name="Shape 1433"/>
            <p:cNvSpPr/>
            <p:nvPr/>
          </p:nvSpPr>
          <p:spPr>
            <a:xfrm rot="21540000">
              <a:off x="1593218" y="263463"/>
              <a:ext cx="65519" cy="223917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4" name="Shape 1434"/>
            <p:cNvSpPr/>
            <p:nvPr/>
          </p:nvSpPr>
          <p:spPr>
            <a:xfrm rot="21540000">
              <a:off x="1663806" y="349204"/>
              <a:ext cx="65519" cy="135642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5" name="Shape 1435"/>
            <p:cNvSpPr/>
            <p:nvPr/>
          </p:nvSpPr>
          <p:spPr>
            <a:xfrm rot="21540000">
              <a:off x="1734164" y="408115"/>
              <a:ext cx="65519" cy="74639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6" name="Shape 1436"/>
            <p:cNvSpPr/>
            <p:nvPr/>
          </p:nvSpPr>
          <p:spPr>
            <a:xfrm rot="21540000">
              <a:off x="1385251" y="267093"/>
              <a:ext cx="65519" cy="223917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7" name="Shape 1437"/>
            <p:cNvSpPr/>
            <p:nvPr/>
          </p:nvSpPr>
          <p:spPr>
            <a:xfrm rot="21540000">
              <a:off x="1175960" y="455180"/>
              <a:ext cx="65519" cy="37320"/>
            </a:xfrm>
            <a:prstGeom prst="rect">
              <a:avLst/>
            </a:prstGeom>
            <a:solidFill>
              <a:srgbClr val="F4C3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8" name="Shape 1438"/>
            <p:cNvSpPr/>
            <p:nvPr/>
          </p:nvSpPr>
          <p:spPr>
            <a:xfrm rot="21540000">
              <a:off x="1113220" y="522708"/>
              <a:ext cx="777465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00">
                  <a:solidFill>
                    <a:srgbClr val="FFD21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00   03   06   09    12   15   18    21   00    03</a:t>
              </a:r>
            </a:p>
          </p:txBody>
        </p:sp>
        <p:sp>
          <p:nvSpPr>
            <p:cNvPr id="1439" name="Shape 1439"/>
            <p:cNvSpPr/>
            <p:nvPr/>
          </p:nvSpPr>
          <p:spPr>
            <a:xfrm rot="7019042">
              <a:off x="1393103" y="792409"/>
              <a:ext cx="178425" cy="27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24"/>
                  </a:moveTo>
                  <a:lnTo>
                    <a:pt x="10800" y="0"/>
                  </a:lnTo>
                  <a:lnTo>
                    <a:pt x="21600" y="7124"/>
                  </a:lnTo>
                  <a:lnTo>
                    <a:pt x="16200" y="7124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7124"/>
                  </a:lnTo>
                  <a:close/>
                </a:path>
              </a:pathLst>
            </a:custGeom>
            <a:solidFill>
              <a:srgbClr val="749DD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0" name="Shape 1440"/>
            <p:cNvSpPr/>
            <p:nvPr/>
          </p:nvSpPr>
          <p:spPr>
            <a:xfrm rot="21540000">
              <a:off x="1215508" y="921730"/>
              <a:ext cx="93143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00">
                  <a:solidFill>
                    <a:srgbClr val="FFD21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1441" name="Shape 1441"/>
            <p:cNvSpPr/>
            <p:nvPr/>
          </p:nvSpPr>
          <p:spPr>
            <a:xfrm rot="21540000">
              <a:off x="1666042" y="910438"/>
              <a:ext cx="93143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00">
                  <a:solidFill>
                    <a:srgbClr val="FFD21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W</a:t>
              </a:r>
            </a:p>
          </p:txBody>
        </p:sp>
        <p:sp>
          <p:nvSpPr>
            <p:cNvPr id="1442" name="Shape 1442"/>
            <p:cNvSpPr/>
            <p:nvPr/>
          </p:nvSpPr>
          <p:spPr>
            <a:xfrm rot="21540000">
              <a:off x="1444566" y="1131578"/>
              <a:ext cx="93143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00">
                  <a:solidFill>
                    <a:srgbClr val="FFD21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</a:t>
              </a:r>
            </a:p>
          </p:txBody>
        </p:sp>
        <p:sp>
          <p:nvSpPr>
            <p:cNvPr id="1443" name="Shape 1443"/>
            <p:cNvSpPr/>
            <p:nvPr/>
          </p:nvSpPr>
          <p:spPr>
            <a:xfrm rot="21540000">
              <a:off x="1436928" y="692326"/>
              <a:ext cx="93143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00">
                  <a:solidFill>
                    <a:srgbClr val="FFD21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</a:t>
              </a:r>
            </a:p>
          </p:txBody>
        </p:sp>
      </p:grpSp>
      <p:sp>
        <p:nvSpPr>
          <p:cNvPr id="1445" name="Shape 1445"/>
          <p:cNvSpPr/>
          <p:nvPr/>
        </p:nvSpPr>
        <p:spPr>
          <a:xfrm>
            <a:off x="7887375" y="5758696"/>
            <a:ext cx="2337261" cy="43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  Gerald Smid</a:t>
            </a:r>
          </a:p>
          <a:p>
            <a:pPr>
              <a:defRPr sz="700">
                <a:latin typeface="+mj-lt"/>
                <a:ea typeface="+mj-ea"/>
                <a:cs typeface="+mj-cs"/>
                <a:sym typeface="Calibri"/>
              </a:defRPr>
            </a:pPr>
            <a:r>
              <a:t>Beneq Products Oy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Shape 1447"/>
          <p:cNvSpPr/>
          <p:nvPr/>
        </p:nvSpPr>
        <p:spPr>
          <a:xfrm>
            <a:off x="0" y="0"/>
            <a:ext cx="989753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448" name="Shape 1448"/>
          <p:cNvSpPr/>
          <p:nvPr/>
        </p:nvSpPr>
        <p:spPr>
          <a:xfrm>
            <a:off x="173021" y="2795673"/>
            <a:ext cx="9268691" cy="632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normAutofit/>
          </a:bodyPr>
          <a:lstStyle>
            <a:lvl1pPr algn="ctr" defTabSz="914400">
              <a:lnSpc>
                <a:spcPct val="72000"/>
              </a:lnSpc>
              <a:defRPr sz="37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THIN GLASS &amp; PROCESSING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image1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2257" y="94065"/>
            <a:ext cx="4828421" cy="5837235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grpSp>
        <p:nvGrpSpPr>
          <p:cNvPr id="1455" name="Group 1455"/>
          <p:cNvGrpSpPr/>
          <p:nvPr/>
        </p:nvGrpSpPr>
        <p:grpSpPr>
          <a:xfrm>
            <a:off x="65475" y="265951"/>
            <a:ext cx="4831596" cy="2814888"/>
            <a:chOff x="0" y="0"/>
            <a:chExt cx="4831595" cy="2814887"/>
          </a:xfrm>
        </p:grpSpPr>
        <p:pic>
          <p:nvPicPr>
            <p:cNvPr id="1453" name="image194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31" t="4489" r="3528" b="19494"/>
            <a:stretch>
              <a:fillRect/>
            </a:stretch>
          </p:blipFill>
          <p:spPr>
            <a:xfrm>
              <a:off x="0" y="-2"/>
              <a:ext cx="4831596" cy="2814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4" name="Shape 1454"/>
            <p:cNvSpPr/>
            <p:nvPr/>
          </p:nvSpPr>
          <p:spPr>
            <a:xfrm>
              <a:off x="76582" y="69776"/>
              <a:ext cx="1004103" cy="770947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pic>
        <p:nvPicPr>
          <p:cNvPr id="1456" name="image19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779" y="3309056"/>
            <a:ext cx="4768986" cy="2615251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pic>
        <p:nvPicPr>
          <p:cNvPr id="1457" name="image196.jpeg" descr="C:\Users\kinna\Desktop\121011 carpenter lowing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16866" y="5492679"/>
            <a:ext cx="2746423" cy="240893"/>
          </a:xfrm>
          <a:prstGeom prst="rect">
            <a:avLst/>
          </a:prstGeom>
          <a:ln w="12700">
            <a:miter lim="400000"/>
          </a:ln>
        </p:spPr>
      </p:pic>
      <p:sp>
        <p:nvSpPr>
          <p:cNvPr id="1458" name="Shape 1458"/>
          <p:cNvSpPr/>
          <p:nvPr/>
        </p:nvSpPr>
        <p:spPr>
          <a:xfrm>
            <a:off x="4951074" y="6139872"/>
            <a:ext cx="4850787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www.gpd.fi</a:t>
            </a:r>
            <a:r>
              <a:t>  ©Carpenter / Lowings Architecture &amp; 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Shape 1460"/>
          <p:cNvSpPr>
            <a:spLocks noGrp="1"/>
          </p:cNvSpPr>
          <p:nvPr>
            <p:ph type="title"/>
          </p:nvPr>
        </p:nvSpPr>
        <p:spPr>
          <a:xfrm>
            <a:off x="383094" y="5454272"/>
            <a:ext cx="9127112" cy="599819"/>
          </a:xfrm>
          <a:prstGeom prst="rect">
            <a:avLst/>
          </a:prstGeom>
        </p:spPr>
        <p:txBody>
          <a:bodyPr/>
          <a:lstStyle>
            <a:lvl1pPr algn="ctr" defTabSz="676655">
              <a:defRPr sz="3600"/>
            </a:lvl1pPr>
          </a:lstStyle>
          <a:p>
            <a:r>
              <a:t>Thin Glass</a:t>
            </a:r>
          </a:p>
        </p:txBody>
      </p:sp>
      <p:pic>
        <p:nvPicPr>
          <p:cNvPr id="1461" name="image19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4401" y="-72280"/>
            <a:ext cx="13052776" cy="5233984"/>
          </a:xfrm>
          <a:prstGeom prst="rect">
            <a:avLst/>
          </a:prstGeom>
          <a:ln w="12700">
            <a:miter lim="400000"/>
          </a:ln>
        </p:spPr>
      </p:pic>
      <p:sp>
        <p:nvSpPr>
          <p:cNvPr id="1462" name="Shape 1462"/>
          <p:cNvSpPr/>
          <p:nvPr/>
        </p:nvSpPr>
        <p:spPr>
          <a:xfrm>
            <a:off x="2381580" y="6346661"/>
            <a:ext cx="5130140" cy="35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Summary of GPD – 2015, </a:t>
            </a:r>
            <a:r>
              <a:rPr dirty="0" err="1"/>
              <a:t>J.Vitkala</a:t>
            </a:r>
            <a:r>
              <a:rPr dirty="0"/>
              <a:t>   | Source: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rPr dirty="0"/>
              <a:t>  ©</a:t>
            </a:r>
            <a:r>
              <a:rPr dirty="0" err="1"/>
              <a:t>Jurgen</a:t>
            </a:r>
            <a:r>
              <a:rPr dirty="0"/>
              <a:t> </a:t>
            </a:r>
            <a:r>
              <a:rPr dirty="0" err="1"/>
              <a:t>Neugebaur</a:t>
            </a:r>
            <a:r>
              <a:rPr dirty="0"/>
              <a:t> | University of Applied Sciences, FH-</a:t>
            </a:r>
            <a:r>
              <a:rPr dirty="0" err="1"/>
              <a:t>Joanneum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/>
          <p:nvPr/>
        </p:nvSpPr>
        <p:spPr>
          <a:xfrm>
            <a:off x="1236662" y="2666451"/>
            <a:ext cx="127001" cy="22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 anchor="ctr">
            <a:spAutoFit/>
          </a:bodyPr>
          <a:lstStyle>
            <a:lvl1pPr defTabSz="914400"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 </a:t>
            </a:r>
          </a:p>
        </p:txBody>
      </p:sp>
      <p:sp>
        <p:nvSpPr>
          <p:cNvPr id="1465" name="Shape 1465"/>
          <p:cNvSpPr/>
          <p:nvPr/>
        </p:nvSpPr>
        <p:spPr>
          <a:xfrm>
            <a:off x="1236662" y="5943606"/>
            <a:ext cx="192380" cy="22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 anchor="ctr">
            <a:spAutoFit/>
          </a:bodyPr>
          <a:lstStyle>
            <a:lvl1pPr defTabSz="914400"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   </a:t>
            </a:r>
          </a:p>
        </p:txBody>
      </p:sp>
      <p:pic>
        <p:nvPicPr>
          <p:cNvPr id="1466" name="image198.jpeg" descr="IMG_73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38" y="-408751"/>
            <a:ext cx="9959976" cy="7469984"/>
          </a:xfrm>
          <a:prstGeom prst="rect">
            <a:avLst/>
          </a:prstGeom>
          <a:ln w="12700">
            <a:miter lim="400000"/>
          </a:ln>
        </p:spPr>
      </p:pic>
      <p:sp>
        <p:nvSpPr>
          <p:cNvPr id="1467" name="Shape 1467"/>
          <p:cNvSpPr/>
          <p:nvPr/>
        </p:nvSpPr>
        <p:spPr>
          <a:xfrm>
            <a:off x="-23285" y="6225314"/>
            <a:ext cx="9939870" cy="469820"/>
          </a:xfrm>
          <a:prstGeom prst="rect">
            <a:avLst/>
          </a:prstGeom>
          <a:solidFill>
            <a:srgbClr val="FFFFFF">
              <a:alpha val="65603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468" name="Shape 1468"/>
          <p:cNvSpPr/>
          <p:nvPr/>
        </p:nvSpPr>
        <p:spPr>
          <a:xfrm>
            <a:off x="49977" y="6213573"/>
            <a:ext cx="3060025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©Jurgen Neugebauer 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FH-Joanneun</a:t>
            </a:r>
          </a:p>
        </p:txBody>
      </p:sp>
      <p:sp>
        <p:nvSpPr>
          <p:cNvPr id="1469" name="Shape 1469"/>
          <p:cNvSpPr/>
          <p:nvPr/>
        </p:nvSpPr>
        <p:spPr>
          <a:xfrm>
            <a:off x="7067277" y="6324432"/>
            <a:ext cx="2817053" cy="271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r" defTabSz="9144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Glasstech 2014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Shape 1471"/>
          <p:cNvSpPr>
            <a:spLocks noGrp="1"/>
          </p:cNvSpPr>
          <p:nvPr>
            <p:ph type="body" sz="quarter" idx="1"/>
          </p:nvPr>
        </p:nvSpPr>
        <p:spPr>
          <a:xfrm>
            <a:off x="344489" y="2454844"/>
            <a:ext cx="3472459" cy="3252164"/>
          </a:xfrm>
          <a:prstGeom prst="rect">
            <a:avLst/>
          </a:prstGeom>
        </p:spPr>
        <p:txBody>
          <a:bodyPr/>
          <a:lstStyle/>
          <a:p>
            <a:pPr marL="196595" indent="-196595" defTabSz="786383">
              <a:spcBef>
                <a:spcPts val="800"/>
              </a:spcBef>
              <a:defRPr sz="1700"/>
            </a:pPr>
            <a:r>
              <a:t>It needs to be avaliable for glass</a:t>
            </a:r>
            <a:br/>
            <a:r>
              <a:t>units spanning floor to floor</a:t>
            </a:r>
          </a:p>
          <a:p>
            <a:pPr marL="196595" indent="-196595" defTabSz="786383">
              <a:spcBef>
                <a:spcPts val="800"/>
              </a:spcBef>
              <a:defRPr sz="1700"/>
            </a:pPr>
            <a:r>
              <a:t>The processor must be able to strengthen and laminate the glass,-  with an aceptable visual quality</a:t>
            </a:r>
          </a:p>
          <a:p>
            <a:pPr marL="196595" indent="-196595" defTabSz="786383">
              <a:spcBef>
                <a:spcPts val="800"/>
              </a:spcBef>
              <a:defRPr sz="1700"/>
            </a:pPr>
            <a:r>
              <a:t>The glass product shall meet the requiremnts of product standards</a:t>
            </a:r>
          </a:p>
          <a:p>
            <a:pPr marL="196595" indent="-196595" defTabSz="786383">
              <a:spcBef>
                <a:spcPts val="800"/>
              </a:spcBef>
              <a:defRPr sz="1700"/>
            </a:pPr>
            <a:endParaRPr/>
          </a:p>
          <a:p>
            <a:pPr marL="0" indent="0" defTabSz="786383">
              <a:spcBef>
                <a:spcPts val="800"/>
              </a:spcBef>
              <a:buSzTx/>
              <a:buNone/>
              <a:defRPr sz="1700"/>
            </a:pPr>
            <a:r>
              <a:t>	</a:t>
            </a:r>
            <a:r>
              <a:rPr sz="3000" b="1"/>
              <a:t>1 ≤ 3 mm</a:t>
            </a:r>
          </a:p>
        </p:txBody>
      </p:sp>
      <p:pic>
        <p:nvPicPr>
          <p:cNvPr id="1472" name="image199.jpeg"/>
          <p:cNvPicPr>
            <a:picLocks noChangeAspect="1"/>
          </p:cNvPicPr>
          <p:nvPr/>
        </p:nvPicPr>
        <p:blipFill>
          <a:blip r:embed="rId3">
            <a:extLst/>
          </a:blip>
          <a:srcRect r="20482"/>
          <a:stretch>
            <a:fillRect/>
          </a:stretch>
        </p:blipFill>
        <p:spPr>
          <a:xfrm>
            <a:off x="3993096" y="646508"/>
            <a:ext cx="5900207" cy="5564984"/>
          </a:xfrm>
          <a:prstGeom prst="rect">
            <a:avLst/>
          </a:prstGeom>
          <a:ln w="12700">
            <a:miter lim="400000"/>
          </a:ln>
        </p:spPr>
      </p:pic>
      <p:sp>
        <p:nvSpPr>
          <p:cNvPr id="1473" name="Shape 1473"/>
          <p:cNvSpPr>
            <a:spLocks noGrp="1"/>
          </p:cNvSpPr>
          <p:nvPr>
            <p:ph type="title"/>
          </p:nvPr>
        </p:nvSpPr>
        <p:spPr>
          <a:xfrm>
            <a:off x="344489" y="1578972"/>
            <a:ext cx="7213978" cy="628395"/>
          </a:xfrm>
          <a:prstGeom prst="rect">
            <a:avLst/>
          </a:prstGeom>
        </p:spPr>
        <p:txBody>
          <a:bodyPr/>
          <a:lstStyle/>
          <a:p>
            <a:pPr defTabSz="484630"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THIN GLASS</a:t>
            </a:r>
            <a:br/>
            <a:r>
              <a:t>- what is it?</a:t>
            </a:r>
          </a:p>
        </p:txBody>
      </p:sp>
      <p:sp>
        <p:nvSpPr>
          <p:cNvPr id="1474" name="Shape 1474"/>
          <p:cNvSpPr/>
          <p:nvPr/>
        </p:nvSpPr>
        <p:spPr>
          <a:xfrm>
            <a:off x="3329428" y="6325553"/>
            <a:ext cx="6473677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©Hannes Spiss, Facade Engineering Arup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8" name="image2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8177" y="-90576"/>
            <a:ext cx="12514048" cy="7039152"/>
          </a:xfrm>
          <a:prstGeom prst="rect">
            <a:avLst/>
          </a:prstGeom>
          <a:ln w="12700">
            <a:miter lim="400000"/>
          </a:ln>
        </p:spPr>
      </p:pic>
      <p:sp>
        <p:nvSpPr>
          <p:cNvPr id="1479" name="Shape 1479"/>
          <p:cNvSpPr>
            <a:spLocks noGrp="1"/>
          </p:cNvSpPr>
          <p:nvPr>
            <p:ph type="sldNum" sz="quarter" idx="4294967295"/>
          </p:nvPr>
        </p:nvSpPr>
        <p:spPr>
          <a:xfrm>
            <a:off x="8886473" y="5826564"/>
            <a:ext cx="326662" cy="251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/>
          <a:lstStyle>
            <a:lvl1pPr defTabSz="914400">
              <a:defRPr sz="1200" b="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36</a:t>
            </a:fld>
            <a:endParaRPr/>
          </a:p>
        </p:txBody>
      </p:sp>
      <p:grpSp>
        <p:nvGrpSpPr>
          <p:cNvPr id="1482" name="Group 1482"/>
          <p:cNvGrpSpPr/>
          <p:nvPr/>
        </p:nvGrpSpPr>
        <p:grpSpPr>
          <a:xfrm>
            <a:off x="46293" y="4179503"/>
            <a:ext cx="2410163" cy="743565"/>
            <a:chOff x="0" y="0"/>
            <a:chExt cx="2410162" cy="743564"/>
          </a:xfrm>
        </p:grpSpPr>
        <p:sp>
          <p:nvSpPr>
            <p:cNvPr id="1480" name="Shape 1480"/>
            <p:cNvSpPr/>
            <p:nvPr/>
          </p:nvSpPr>
          <p:spPr>
            <a:xfrm>
              <a:off x="0" y="0"/>
              <a:ext cx="2410163" cy="743565"/>
            </a:xfrm>
            <a:prstGeom prst="rect">
              <a:avLst/>
            </a:prstGeom>
            <a:solidFill>
              <a:srgbClr val="FFFFFF">
                <a:alpha val="6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81" name="Shape 1481"/>
            <p:cNvSpPr/>
            <p:nvPr/>
          </p:nvSpPr>
          <p:spPr>
            <a:xfrm>
              <a:off x="0" y="144180"/>
              <a:ext cx="2410163" cy="455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Thin sidelites (2mm or 1,6mm+1,6mm): passanger + bus</a:t>
              </a:r>
            </a:p>
          </p:txBody>
        </p:sp>
      </p:grpSp>
      <p:grpSp>
        <p:nvGrpSpPr>
          <p:cNvPr id="1485" name="Group 1485"/>
          <p:cNvGrpSpPr/>
          <p:nvPr/>
        </p:nvGrpSpPr>
        <p:grpSpPr>
          <a:xfrm>
            <a:off x="7797617" y="5299864"/>
            <a:ext cx="2138198" cy="402826"/>
            <a:chOff x="0" y="0"/>
            <a:chExt cx="2138197" cy="402825"/>
          </a:xfrm>
        </p:grpSpPr>
        <p:sp>
          <p:nvSpPr>
            <p:cNvPr id="1483" name="Shape 1483"/>
            <p:cNvSpPr/>
            <p:nvPr/>
          </p:nvSpPr>
          <p:spPr>
            <a:xfrm>
              <a:off x="0" y="0"/>
              <a:ext cx="2138198" cy="402826"/>
            </a:xfrm>
            <a:prstGeom prst="rect">
              <a:avLst/>
            </a:prstGeom>
            <a:solidFill>
              <a:srgbClr val="FFFFFF">
                <a:alpha val="5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84" name="Shape 1484"/>
            <p:cNvSpPr/>
            <p:nvPr/>
          </p:nvSpPr>
          <p:spPr>
            <a:xfrm>
              <a:off x="0" y="69062"/>
              <a:ext cx="2138198" cy="264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2mm cover/back glasses</a:t>
              </a:r>
            </a:p>
          </p:txBody>
        </p:sp>
      </p:grpSp>
      <p:grpSp>
        <p:nvGrpSpPr>
          <p:cNvPr id="1488" name="Group 1488"/>
          <p:cNvGrpSpPr/>
          <p:nvPr/>
        </p:nvGrpSpPr>
        <p:grpSpPr>
          <a:xfrm>
            <a:off x="7441982" y="1605766"/>
            <a:ext cx="2468466" cy="555767"/>
            <a:chOff x="0" y="0"/>
            <a:chExt cx="2468465" cy="555766"/>
          </a:xfrm>
        </p:grpSpPr>
        <p:sp>
          <p:nvSpPr>
            <p:cNvPr id="1486" name="Shape 1486"/>
            <p:cNvSpPr/>
            <p:nvPr/>
          </p:nvSpPr>
          <p:spPr>
            <a:xfrm>
              <a:off x="0" y="0"/>
              <a:ext cx="2468466" cy="555767"/>
            </a:xfrm>
            <a:prstGeom prst="rect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87" name="Shape 1487"/>
            <p:cNvSpPr/>
            <p:nvPr/>
          </p:nvSpPr>
          <p:spPr>
            <a:xfrm>
              <a:off x="0" y="50283"/>
              <a:ext cx="2468466" cy="455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Thin cold-bend glass for more flexible shapes</a:t>
              </a:r>
            </a:p>
          </p:txBody>
        </p:sp>
      </p:grpSp>
      <p:grpSp>
        <p:nvGrpSpPr>
          <p:cNvPr id="1491" name="Group 1491"/>
          <p:cNvGrpSpPr/>
          <p:nvPr/>
        </p:nvGrpSpPr>
        <p:grpSpPr>
          <a:xfrm>
            <a:off x="-1" y="1829051"/>
            <a:ext cx="2135355" cy="555767"/>
            <a:chOff x="0" y="0"/>
            <a:chExt cx="2135354" cy="555766"/>
          </a:xfrm>
        </p:grpSpPr>
        <p:sp>
          <p:nvSpPr>
            <p:cNvPr id="1489" name="Shape 1489"/>
            <p:cNvSpPr/>
            <p:nvPr/>
          </p:nvSpPr>
          <p:spPr>
            <a:xfrm>
              <a:off x="0" y="0"/>
              <a:ext cx="2135355" cy="55576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90" name="Shape 1490"/>
            <p:cNvSpPr/>
            <p:nvPr/>
          </p:nvSpPr>
          <p:spPr>
            <a:xfrm>
              <a:off x="0" y="50283"/>
              <a:ext cx="2135355" cy="455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Thinner and lighter fire resitant glasses (FRG)</a:t>
              </a:r>
            </a:p>
          </p:txBody>
        </p:sp>
      </p:grpSp>
      <p:grpSp>
        <p:nvGrpSpPr>
          <p:cNvPr id="1494" name="Group 1494"/>
          <p:cNvGrpSpPr/>
          <p:nvPr/>
        </p:nvGrpSpPr>
        <p:grpSpPr>
          <a:xfrm>
            <a:off x="3787456" y="-143693"/>
            <a:ext cx="2318390" cy="715251"/>
            <a:chOff x="0" y="0"/>
            <a:chExt cx="2318388" cy="715249"/>
          </a:xfrm>
        </p:grpSpPr>
        <p:sp>
          <p:nvSpPr>
            <p:cNvPr id="1492" name="Shape 1492"/>
            <p:cNvSpPr/>
            <p:nvPr/>
          </p:nvSpPr>
          <p:spPr>
            <a:xfrm>
              <a:off x="0" y="0"/>
              <a:ext cx="2318389" cy="71525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93" name="Shape 1493"/>
            <p:cNvSpPr/>
            <p:nvPr/>
          </p:nvSpPr>
          <p:spPr>
            <a:xfrm>
              <a:off x="0" y="130024"/>
              <a:ext cx="2318389" cy="455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Lower transportation costs with thin glass</a:t>
              </a:r>
            </a:p>
          </p:txBody>
        </p:sp>
      </p:grpSp>
      <p:grpSp>
        <p:nvGrpSpPr>
          <p:cNvPr id="1497" name="Group 1497"/>
          <p:cNvGrpSpPr/>
          <p:nvPr/>
        </p:nvGrpSpPr>
        <p:grpSpPr>
          <a:xfrm>
            <a:off x="4207820" y="2490345"/>
            <a:ext cx="1122053" cy="344156"/>
            <a:chOff x="-1" y="-1"/>
            <a:chExt cx="1122052" cy="344155"/>
          </a:xfrm>
        </p:grpSpPr>
        <p:sp>
          <p:nvSpPr>
            <p:cNvPr id="1495" name="Shape 1495"/>
            <p:cNvSpPr/>
            <p:nvPr/>
          </p:nvSpPr>
          <p:spPr>
            <a:xfrm>
              <a:off x="-2" y="-2"/>
              <a:ext cx="1122054" cy="344157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96" name="Shape 1496"/>
            <p:cNvSpPr/>
            <p:nvPr/>
          </p:nvSpPr>
          <p:spPr>
            <a:xfrm>
              <a:off x="-2" y="39725"/>
              <a:ext cx="1122054" cy="264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Vacuum IG</a:t>
              </a:r>
            </a:p>
          </p:txBody>
        </p:sp>
      </p:grpSp>
      <p:grpSp>
        <p:nvGrpSpPr>
          <p:cNvPr id="1500" name="Group 1500"/>
          <p:cNvGrpSpPr/>
          <p:nvPr/>
        </p:nvGrpSpPr>
        <p:grpSpPr>
          <a:xfrm>
            <a:off x="6220808" y="2715672"/>
            <a:ext cx="1391455" cy="455199"/>
            <a:chOff x="0" y="0"/>
            <a:chExt cx="1391453" cy="455197"/>
          </a:xfrm>
        </p:grpSpPr>
        <p:sp>
          <p:nvSpPr>
            <p:cNvPr id="1498" name="Shape 1498"/>
            <p:cNvSpPr/>
            <p:nvPr/>
          </p:nvSpPr>
          <p:spPr>
            <a:xfrm>
              <a:off x="-1" y="14207"/>
              <a:ext cx="1391454" cy="426785"/>
            </a:xfrm>
            <a:prstGeom prst="rect">
              <a:avLst/>
            </a:prstGeom>
            <a:solidFill>
              <a:srgbClr val="FFFFFF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>
              <a:off x="-1" y="-1"/>
              <a:ext cx="1391454" cy="455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Thin glass laminates </a:t>
              </a:r>
            </a:p>
          </p:txBody>
        </p:sp>
      </p:grpSp>
      <p:grpSp>
        <p:nvGrpSpPr>
          <p:cNvPr id="1503" name="Group 1503"/>
          <p:cNvGrpSpPr/>
          <p:nvPr/>
        </p:nvGrpSpPr>
        <p:grpSpPr>
          <a:xfrm>
            <a:off x="1347255" y="3195741"/>
            <a:ext cx="1512152" cy="466519"/>
            <a:chOff x="-1" y="0"/>
            <a:chExt cx="1512151" cy="466517"/>
          </a:xfrm>
        </p:grpSpPr>
        <p:sp>
          <p:nvSpPr>
            <p:cNvPr id="1501" name="Shape 1501"/>
            <p:cNvSpPr/>
            <p:nvPr/>
          </p:nvSpPr>
          <p:spPr>
            <a:xfrm>
              <a:off x="-2" y="-1"/>
              <a:ext cx="1512152" cy="466519"/>
            </a:xfrm>
            <a:prstGeom prst="rect">
              <a:avLst/>
            </a:prstGeom>
            <a:solidFill>
              <a:srgbClr val="FFFFFF">
                <a:alpha val="5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02" name="Shape 1502"/>
            <p:cNvSpPr/>
            <p:nvPr/>
          </p:nvSpPr>
          <p:spPr>
            <a:xfrm>
              <a:off x="-2" y="5656"/>
              <a:ext cx="1512152" cy="455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Thin IGs in e.g. cooler doors</a:t>
              </a:r>
            </a:p>
          </p:txBody>
        </p:sp>
      </p:grpSp>
      <p:grpSp>
        <p:nvGrpSpPr>
          <p:cNvPr id="1506" name="Group 1506"/>
          <p:cNvGrpSpPr/>
          <p:nvPr/>
        </p:nvGrpSpPr>
        <p:grpSpPr>
          <a:xfrm>
            <a:off x="2513011" y="1093460"/>
            <a:ext cx="1591624" cy="488179"/>
            <a:chOff x="0" y="0"/>
            <a:chExt cx="1591623" cy="488178"/>
          </a:xfrm>
        </p:grpSpPr>
        <p:sp>
          <p:nvSpPr>
            <p:cNvPr id="1504" name="Shape 1504"/>
            <p:cNvSpPr/>
            <p:nvPr/>
          </p:nvSpPr>
          <p:spPr>
            <a:xfrm>
              <a:off x="-1" y="-1"/>
              <a:ext cx="1591624" cy="48817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05" name="Shape 1505"/>
            <p:cNvSpPr/>
            <p:nvPr/>
          </p:nvSpPr>
          <p:spPr>
            <a:xfrm>
              <a:off x="-1" y="111739"/>
              <a:ext cx="1591624" cy="264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ctr">
              <a:spAutoFit/>
            </a:bodyPr>
            <a:lstStyle>
              <a:lvl1pPr algn="ctr" defTabSz="914400">
                <a:defRPr sz="12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t>Switchable glazings</a:t>
              </a:r>
            </a:p>
          </p:txBody>
        </p:sp>
      </p:grpSp>
      <p:sp>
        <p:nvSpPr>
          <p:cNvPr id="1507" name="Shape 1507"/>
          <p:cNvSpPr/>
          <p:nvPr/>
        </p:nvSpPr>
        <p:spPr>
          <a:xfrm>
            <a:off x="2919998" y="6669700"/>
            <a:ext cx="6966764" cy="21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| 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©Miika Äppelqvist, Glaston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Shape 1509"/>
          <p:cNvSpPr>
            <a:spLocks noGrp="1"/>
          </p:cNvSpPr>
          <p:nvPr>
            <p:ph type="title"/>
          </p:nvPr>
        </p:nvSpPr>
        <p:spPr>
          <a:xfrm>
            <a:off x="363702" y="1386797"/>
            <a:ext cx="9135899" cy="739185"/>
          </a:xfrm>
          <a:prstGeom prst="rect">
            <a:avLst/>
          </a:prstGeom>
        </p:spPr>
        <p:txBody>
          <a:bodyPr/>
          <a:lstStyle>
            <a:lvl1pPr algn="ctr" defTabSz="795527">
              <a:defRPr sz="3100"/>
            </a:lvl1pPr>
          </a:lstStyle>
          <a:p>
            <a:r>
              <a:t>Challenge of thin glass tempering - Basics</a:t>
            </a:r>
          </a:p>
        </p:txBody>
      </p:sp>
      <p:pic>
        <p:nvPicPr>
          <p:cNvPr id="1510" name="image201.png"/>
          <p:cNvPicPr>
            <a:picLocks noChangeAspect="1"/>
          </p:cNvPicPr>
          <p:nvPr/>
        </p:nvPicPr>
        <p:blipFill>
          <a:blip r:embed="rId2">
            <a:extLst/>
          </a:blip>
          <a:srcRect t="2439" b="2439"/>
          <a:stretch>
            <a:fillRect/>
          </a:stretch>
        </p:blipFill>
        <p:spPr>
          <a:xfrm>
            <a:off x="331099" y="2341664"/>
            <a:ext cx="5819600" cy="39802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4" name="Group 1514"/>
          <p:cNvGrpSpPr/>
          <p:nvPr/>
        </p:nvGrpSpPr>
        <p:grpSpPr>
          <a:xfrm>
            <a:off x="6221657" y="2618786"/>
            <a:ext cx="3239277" cy="3426016"/>
            <a:chOff x="0" y="0"/>
            <a:chExt cx="3239276" cy="3426015"/>
          </a:xfrm>
        </p:grpSpPr>
        <p:sp>
          <p:nvSpPr>
            <p:cNvPr id="1511" name="Shape 1511"/>
            <p:cNvSpPr/>
            <p:nvPr/>
          </p:nvSpPr>
          <p:spPr>
            <a:xfrm>
              <a:off x="0" y="0"/>
              <a:ext cx="2993104" cy="1280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t">
              <a:spAutoFit/>
            </a:bodyPr>
            <a:lstStyle>
              <a:lvl1pPr defTabSz="914400">
                <a:defRPr sz="160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Temperature difference between surface and the mid-part is about 120˚C and temperature of midplate is still over 610˚C</a:t>
              </a:r>
            </a:p>
          </p:txBody>
        </p:sp>
        <p:sp>
          <p:nvSpPr>
            <p:cNvPr id="1512" name="Shape 1512"/>
            <p:cNvSpPr/>
            <p:nvPr/>
          </p:nvSpPr>
          <p:spPr>
            <a:xfrm>
              <a:off x="0" y="1406886"/>
              <a:ext cx="2993104" cy="798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t">
              <a:spAutoFit/>
            </a:bodyPr>
            <a:lstStyle/>
            <a:p>
              <a:pPr lvl="1" defTabSz="914400">
                <a:defRPr sz="160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The thinner the glass, the faster and more efficient the surface cooling has to be</a:t>
              </a:r>
            </a:p>
          </p:txBody>
        </p:sp>
        <p:sp>
          <p:nvSpPr>
            <p:cNvPr id="1513" name="Shape 1513"/>
            <p:cNvSpPr/>
            <p:nvPr/>
          </p:nvSpPr>
          <p:spPr>
            <a:xfrm>
              <a:off x="-1" y="2386617"/>
              <a:ext cx="3239278" cy="103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099" tIns="37099" rIns="37099" bIns="37099" numCol="1" anchor="t">
              <a:spAutoFit/>
            </a:bodyPr>
            <a:lstStyle/>
            <a:p>
              <a:pPr lvl="1" defTabSz="914400">
                <a:defRPr sz="160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To create ovet 15pcs fragmentation in 5cmx5cm area the surface compression level should be over 120MPa.</a:t>
              </a:r>
            </a:p>
          </p:txBody>
        </p:sp>
      </p:grpSp>
      <p:sp>
        <p:nvSpPr>
          <p:cNvPr id="1515" name="Shape 1515"/>
          <p:cNvSpPr/>
          <p:nvPr/>
        </p:nvSpPr>
        <p:spPr>
          <a:xfrm>
            <a:off x="47913" y="6552192"/>
            <a:ext cx="9797474" cy="21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| 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©Miika Äppelqvist, Glaston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image202.png"/>
          <p:cNvPicPr>
            <a:picLocks noChangeAspect="1"/>
          </p:cNvPicPr>
          <p:nvPr/>
        </p:nvPicPr>
        <p:blipFill>
          <a:blip r:embed="rId2">
            <a:extLst/>
          </a:blip>
          <a:srcRect r="14850"/>
          <a:stretch>
            <a:fillRect/>
          </a:stretch>
        </p:blipFill>
        <p:spPr>
          <a:xfrm>
            <a:off x="309612" y="400892"/>
            <a:ext cx="9154071" cy="6056216"/>
          </a:xfrm>
          <a:prstGeom prst="rect">
            <a:avLst/>
          </a:prstGeom>
          <a:ln w="12700">
            <a:miter lim="400000"/>
          </a:ln>
        </p:spPr>
      </p:pic>
      <p:sp>
        <p:nvSpPr>
          <p:cNvPr id="1518" name="Shape 1518"/>
          <p:cNvSpPr/>
          <p:nvPr/>
        </p:nvSpPr>
        <p:spPr>
          <a:xfrm>
            <a:off x="1463268" y="6593500"/>
            <a:ext cx="6966764" cy="21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| 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©Miika Äppelqvist, Glaston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Shape 1522"/>
          <p:cNvSpPr/>
          <p:nvPr/>
        </p:nvSpPr>
        <p:spPr>
          <a:xfrm>
            <a:off x="0" y="0"/>
            <a:ext cx="989753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23" name="Shape 1523"/>
          <p:cNvSpPr/>
          <p:nvPr/>
        </p:nvSpPr>
        <p:spPr>
          <a:xfrm>
            <a:off x="312305" y="3112500"/>
            <a:ext cx="9268690" cy="632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normAutofit/>
          </a:bodyPr>
          <a:lstStyle>
            <a:lvl1pPr algn="ctr" defTabSz="914400">
              <a:lnSpc>
                <a:spcPct val="72000"/>
              </a:lnSpc>
              <a:defRPr sz="37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THICK AND LARGE GLASS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image16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434" y="284663"/>
            <a:ext cx="9390431" cy="5722987"/>
          </a:xfrm>
          <a:prstGeom prst="rect">
            <a:avLst/>
          </a:prstGeom>
          <a:ln w="12700">
            <a:miter lim="400000"/>
          </a:ln>
        </p:spPr>
      </p:pic>
      <p:sp>
        <p:nvSpPr>
          <p:cNvPr id="1167" name="Shape 1167"/>
          <p:cNvSpPr/>
          <p:nvPr/>
        </p:nvSpPr>
        <p:spPr>
          <a:xfrm>
            <a:off x="-2" y="6439784"/>
            <a:ext cx="989330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©Stig Mikkelsen, MIKKELSEN Architects</a:t>
            </a:r>
          </a:p>
        </p:txBody>
      </p:sp>
      <p:sp>
        <p:nvSpPr>
          <p:cNvPr id="1168" name="Shape 1168"/>
          <p:cNvSpPr/>
          <p:nvPr/>
        </p:nvSpPr>
        <p:spPr>
          <a:xfrm>
            <a:off x="374332" y="5392437"/>
            <a:ext cx="4519442" cy="60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algn="ctr"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University of Copenhagen Royal Library Amager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" name="image203.jpeg" descr="P10007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30301" y="-80185"/>
            <a:ext cx="12477103" cy="7018371"/>
          </a:xfrm>
          <a:prstGeom prst="rect">
            <a:avLst/>
          </a:prstGeom>
          <a:ln w="12700">
            <a:miter lim="400000"/>
          </a:ln>
        </p:spPr>
      </p:pic>
      <p:sp>
        <p:nvSpPr>
          <p:cNvPr id="1528" name="Shape 1528"/>
          <p:cNvSpPr/>
          <p:nvPr/>
        </p:nvSpPr>
        <p:spPr>
          <a:xfrm>
            <a:off x="7365155" y="6197460"/>
            <a:ext cx="2521795" cy="62319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29" name="Shape 1529"/>
          <p:cNvSpPr/>
          <p:nvPr/>
        </p:nvSpPr>
        <p:spPr>
          <a:xfrm>
            <a:off x="5934466" y="6262408"/>
            <a:ext cx="3944411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©James Ocallaghan,</a:t>
            </a:r>
          </a:p>
          <a:p>
            <a:pPr algn="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Eckersley O’Callaghan</a:t>
            </a:r>
          </a:p>
        </p:txBody>
      </p:sp>
      <p:sp>
        <p:nvSpPr>
          <p:cNvPr id="1530" name="Shape 1530"/>
          <p:cNvSpPr/>
          <p:nvPr/>
        </p:nvSpPr>
        <p:spPr>
          <a:xfrm>
            <a:off x="860744" y="-140"/>
            <a:ext cx="8495011" cy="79593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31" name="Shape 1531"/>
          <p:cNvSpPr/>
          <p:nvPr/>
        </p:nvSpPr>
        <p:spPr>
          <a:xfrm>
            <a:off x="1216415" y="206059"/>
            <a:ext cx="7783669" cy="38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When Glass Becomes Bigger, Handling Requires Special Attention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3" name="Glaston3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983" y="-512051"/>
            <a:ext cx="9999205" cy="7501225"/>
          </a:xfrm>
          <a:prstGeom prst="rect">
            <a:avLst/>
          </a:prstGeom>
          <a:ln w="12700">
            <a:miter lim="400000"/>
          </a:ln>
        </p:spPr>
      </p:pic>
      <p:sp>
        <p:nvSpPr>
          <p:cNvPr id="1534" name="Shape 1534"/>
          <p:cNvSpPr/>
          <p:nvPr/>
        </p:nvSpPr>
        <p:spPr>
          <a:xfrm flipV="1">
            <a:off x="2497137" y="3635375"/>
            <a:ext cx="6110024" cy="2982070"/>
          </a:xfrm>
          <a:prstGeom prst="line">
            <a:avLst/>
          </a:prstGeom>
          <a:ln w="63500">
            <a:solidFill>
              <a:srgbClr val="FF3634"/>
            </a:solidFill>
            <a:headEnd type="triangle"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35" name="Shape 1535"/>
          <p:cNvSpPr/>
          <p:nvPr/>
        </p:nvSpPr>
        <p:spPr>
          <a:xfrm flipH="1" flipV="1">
            <a:off x="6069045" y="774495"/>
            <a:ext cx="249850" cy="5502177"/>
          </a:xfrm>
          <a:prstGeom prst="line">
            <a:avLst/>
          </a:prstGeom>
          <a:ln w="63500">
            <a:solidFill>
              <a:srgbClr val="FF3634"/>
            </a:solidFill>
            <a:headEnd type="triangle"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36" name="Shape 1536"/>
          <p:cNvSpPr/>
          <p:nvPr/>
        </p:nvSpPr>
        <p:spPr>
          <a:xfrm>
            <a:off x="7431813" y="6174774"/>
            <a:ext cx="2687343" cy="590273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37" name="Shape 1537"/>
          <p:cNvSpPr/>
          <p:nvPr/>
        </p:nvSpPr>
        <p:spPr>
          <a:xfrm>
            <a:off x="7273618" y="6263674"/>
            <a:ext cx="2687343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©Tvitec</a:t>
            </a:r>
          </a:p>
        </p:txBody>
      </p:sp>
      <p:sp>
        <p:nvSpPr>
          <p:cNvPr id="1538" name="Shape 1538"/>
          <p:cNvSpPr/>
          <p:nvPr/>
        </p:nvSpPr>
        <p:spPr>
          <a:xfrm>
            <a:off x="1209923" y="-35526"/>
            <a:ext cx="7864097" cy="87115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1232129" y="-52068"/>
            <a:ext cx="7819685" cy="90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Large glass needs special handling equipment - </a:t>
            </a:r>
          </a:p>
          <a:p>
            <a:pPr algn="ctr">
              <a:defRPr sz="2800" b="1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Tvitec Spain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" name="image005.png"/>
          <p:cNvPicPr>
            <a:picLocks noChangeAspect="1"/>
          </p:cNvPicPr>
          <p:nvPr/>
        </p:nvPicPr>
        <p:blipFill>
          <a:blip r:embed="rId2">
            <a:extLst/>
          </a:blip>
          <a:srcRect t="11865" b="11865"/>
          <a:stretch>
            <a:fillRect/>
          </a:stretch>
        </p:blipFill>
        <p:spPr>
          <a:xfrm>
            <a:off x="-15280" y="1629072"/>
            <a:ext cx="9923907" cy="5248064"/>
          </a:xfrm>
          <a:prstGeom prst="rect">
            <a:avLst/>
          </a:prstGeom>
          <a:ln w="12700">
            <a:miter lim="400000"/>
          </a:ln>
        </p:spPr>
      </p:pic>
      <p:sp>
        <p:nvSpPr>
          <p:cNvPr id="1542" name="Shape 1542"/>
          <p:cNvSpPr/>
          <p:nvPr/>
        </p:nvSpPr>
        <p:spPr>
          <a:xfrm>
            <a:off x="1334761" y="544832"/>
            <a:ext cx="7223777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Handling large glass is especially challenging</a:t>
            </a:r>
          </a:p>
        </p:txBody>
      </p:sp>
      <p:sp>
        <p:nvSpPr>
          <p:cNvPr id="1543" name="Shape 1543"/>
          <p:cNvSpPr/>
          <p:nvPr/>
        </p:nvSpPr>
        <p:spPr>
          <a:xfrm>
            <a:off x="-50734" y="6174774"/>
            <a:ext cx="2825934" cy="590273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-28882" y="6293111"/>
            <a:ext cx="2687343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©Tvitec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" name="image010 (1).png"/>
          <p:cNvPicPr>
            <a:picLocks noChangeAspect="1"/>
          </p:cNvPicPr>
          <p:nvPr/>
        </p:nvPicPr>
        <p:blipFill>
          <a:blip r:embed="rId2">
            <a:extLst/>
          </a:blip>
          <a:srcRect t="11478" b="11478"/>
          <a:stretch>
            <a:fillRect/>
          </a:stretch>
        </p:blipFill>
        <p:spPr>
          <a:xfrm>
            <a:off x="-794" y="1582787"/>
            <a:ext cx="9895022" cy="5285913"/>
          </a:xfrm>
          <a:prstGeom prst="rect">
            <a:avLst/>
          </a:prstGeom>
          <a:ln w="12700">
            <a:miter lim="400000"/>
          </a:ln>
        </p:spPr>
      </p:pic>
      <p:sp>
        <p:nvSpPr>
          <p:cNvPr id="1547" name="Shape 1547"/>
          <p:cNvSpPr/>
          <p:nvPr/>
        </p:nvSpPr>
        <p:spPr>
          <a:xfrm>
            <a:off x="1498410" y="278132"/>
            <a:ext cx="6896479" cy="90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But once done, large uniform glass offers </a:t>
            </a:r>
          </a:p>
          <a:p>
            <a: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uncomparable views</a:t>
            </a:r>
          </a:p>
        </p:txBody>
      </p:sp>
      <p:sp>
        <p:nvSpPr>
          <p:cNvPr id="1548" name="Shape 1548"/>
          <p:cNvSpPr/>
          <p:nvPr/>
        </p:nvSpPr>
        <p:spPr>
          <a:xfrm>
            <a:off x="-50734" y="6174774"/>
            <a:ext cx="2825934" cy="590273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-28882" y="6293111"/>
            <a:ext cx="2687343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2400"/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©Tvitec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" name="image209.png"/>
          <p:cNvPicPr>
            <a:picLocks noChangeAspect="1"/>
          </p:cNvPicPr>
          <p:nvPr/>
        </p:nvPicPr>
        <p:blipFill>
          <a:blip r:embed="rId2">
            <a:extLst/>
          </a:blip>
          <a:srcRect b="34070"/>
          <a:stretch>
            <a:fillRect/>
          </a:stretch>
        </p:blipFill>
        <p:spPr>
          <a:xfrm>
            <a:off x="757237" y="1661566"/>
            <a:ext cx="8378664" cy="4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1552" name="Shape 1552"/>
          <p:cNvSpPr/>
          <p:nvPr/>
        </p:nvSpPr>
        <p:spPr>
          <a:xfrm>
            <a:off x="1463268" y="6593500"/>
            <a:ext cx="6966764" cy="21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| 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©Miika Äppelqvist, Glaston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" name="image207.jpeg" descr="GSP_Forma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2685" y="3276010"/>
            <a:ext cx="2225708" cy="34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1555" name="Shape 1555"/>
          <p:cNvSpPr>
            <a:spLocks noGrp="1"/>
          </p:cNvSpPr>
          <p:nvPr>
            <p:ph type="title"/>
          </p:nvPr>
        </p:nvSpPr>
        <p:spPr>
          <a:xfrm>
            <a:off x="798696" y="-39341"/>
            <a:ext cx="8532974" cy="107564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z="34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Introduction</a:t>
            </a:r>
          </a:p>
        </p:txBody>
      </p:sp>
      <p:sp>
        <p:nvSpPr>
          <p:cNvPr id="1556" name="Shape 1556"/>
          <p:cNvSpPr>
            <a:spLocks noGrp="1"/>
          </p:cNvSpPr>
          <p:nvPr>
            <p:ph type="body" sz="quarter" idx="1"/>
          </p:nvPr>
        </p:nvSpPr>
        <p:spPr>
          <a:xfrm>
            <a:off x="804381" y="733523"/>
            <a:ext cx="7419976" cy="3980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70331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accent1"/>
                </a:solidFill>
              </a:defRPr>
            </a:lvl1pPr>
          </a:lstStyle>
          <a:p>
            <a:r>
              <a:t>… A new facade system</a:t>
            </a:r>
          </a:p>
        </p:txBody>
      </p:sp>
      <p:sp>
        <p:nvSpPr>
          <p:cNvPr id="1557" name="Shape 1557"/>
          <p:cNvSpPr/>
          <p:nvPr/>
        </p:nvSpPr>
        <p:spPr>
          <a:xfrm>
            <a:off x="793438" y="1242721"/>
            <a:ext cx="3832431" cy="511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182562" indent="-182562" defTabSz="914400">
              <a:lnSpc>
                <a:spcPct val="15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pPr>
            <a:r>
              <a:t>iconic skin glass sandwich panel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pre-fabricated building component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cost-efficient glass façade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coated HS glass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flush surface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up to 15 m long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600, 1000, 1100, 1150 mm wide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vertical or horizontal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openings / windows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invisible fixings</a:t>
            </a:r>
          </a:p>
          <a:p>
            <a:pPr marL="182562" indent="-182562" defTabSz="914400">
              <a:lnSpc>
                <a:spcPct val="150000"/>
              </a:lnSpc>
              <a:buSzPct val="100000"/>
              <a:buChar char="-"/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shadow gap</a:t>
            </a:r>
          </a:p>
        </p:txBody>
      </p:sp>
      <p:sp>
        <p:nvSpPr>
          <p:cNvPr id="1558" name="Shape 1558"/>
          <p:cNvSpPr/>
          <p:nvPr/>
        </p:nvSpPr>
        <p:spPr>
          <a:xfrm>
            <a:off x="6926218" y="3334440"/>
            <a:ext cx="3" cy="3425238"/>
          </a:xfrm>
          <a:prstGeom prst="line">
            <a:avLst/>
          </a:prstGeom>
          <a:ln w="3175">
            <a:solidFill>
              <a:srgbClr val="5B9BD5"/>
            </a:solidFill>
            <a:miter/>
            <a:headEnd type="triangle"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59" name="Shape 1559"/>
          <p:cNvSpPr/>
          <p:nvPr/>
        </p:nvSpPr>
        <p:spPr>
          <a:xfrm rot="16200000">
            <a:off x="6578027" y="4847398"/>
            <a:ext cx="1147411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max 15 m </a:t>
            </a:r>
          </a:p>
        </p:txBody>
      </p:sp>
      <p:pic>
        <p:nvPicPr>
          <p:cNvPr id="1560" name="image208.jpeg" descr="G:\DAT\STATIK\050 Projekte in Bearbeitung\3944 iconic skin gsp\5000 Messe BAU 2015\Fotos Montage 15.01.2015\iconic skin_Bau 2015_Außenexponat\seele_BAU15_iconic skin GSP_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9873" y="-5427"/>
            <a:ext cx="2261585" cy="6953940"/>
          </a:xfrm>
          <a:prstGeom prst="rect">
            <a:avLst/>
          </a:prstGeom>
          <a:ln w="12700">
            <a:miter lim="400000"/>
          </a:ln>
        </p:spPr>
      </p:pic>
      <p:sp>
        <p:nvSpPr>
          <p:cNvPr id="1561" name="Shape 1561"/>
          <p:cNvSpPr/>
          <p:nvPr/>
        </p:nvSpPr>
        <p:spPr>
          <a:xfrm>
            <a:off x="70024" y="6465620"/>
            <a:ext cx="7671059" cy="32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 </a:t>
            </a:r>
          </a:p>
          <a:p>
            <a:pPr defTabSz="914400">
              <a:defRPr sz="9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  Dr. –Ing. Martien Teich, Seele GmbH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Shape 1563"/>
          <p:cNvSpPr>
            <a:spLocks noGrp="1"/>
          </p:cNvSpPr>
          <p:nvPr>
            <p:ph type="title"/>
          </p:nvPr>
        </p:nvSpPr>
        <p:spPr>
          <a:xfrm>
            <a:off x="680163" y="575257"/>
            <a:ext cx="8532974" cy="1075643"/>
          </a:xfrm>
          <a:prstGeom prst="rect">
            <a:avLst/>
          </a:prstGeom>
        </p:spPr>
        <p:txBody>
          <a:bodyPr/>
          <a:lstStyle/>
          <a:p>
            <a:pPr algn="ctr" defTabSz="758951"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The Ion-Exchange Process</a:t>
            </a:r>
            <a:br/>
            <a:endParaRPr/>
          </a:p>
        </p:txBody>
      </p:sp>
      <p:pic>
        <p:nvPicPr>
          <p:cNvPr id="1564" name="image2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7522" y="1852311"/>
            <a:ext cx="3216814" cy="3797715"/>
          </a:xfrm>
          <a:prstGeom prst="rect">
            <a:avLst/>
          </a:prstGeom>
          <a:ln w="12700">
            <a:miter lim="400000"/>
          </a:ln>
        </p:spPr>
      </p:pic>
      <p:sp>
        <p:nvSpPr>
          <p:cNvPr id="1565" name="Shape 1565"/>
          <p:cNvSpPr/>
          <p:nvPr/>
        </p:nvSpPr>
        <p:spPr>
          <a:xfrm>
            <a:off x="1868222" y="4129523"/>
            <a:ext cx="2161969" cy="105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600" b="1">
                <a:latin typeface="+mj-lt"/>
                <a:ea typeface="+mj-ea"/>
                <a:cs typeface="+mj-cs"/>
                <a:sym typeface="Calibri"/>
              </a:defRPr>
            </a:pPr>
            <a:r>
              <a:t>Surface Thermodynamic Equilibrium</a:t>
            </a:r>
          </a:p>
          <a:p>
            <a:pPr defTabSz="914400">
              <a:defRPr sz="1600" b="1">
                <a:latin typeface="+mj-lt"/>
                <a:ea typeface="+mj-ea"/>
                <a:cs typeface="+mj-cs"/>
                <a:sym typeface="Calibri"/>
              </a:defRPr>
            </a:pPr>
            <a:r>
              <a:t>Process t &gt;&gt;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τ</a:t>
            </a:r>
          </a:p>
        </p:txBody>
      </p:sp>
      <p:sp>
        <p:nvSpPr>
          <p:cNvPr id="1566" name="Shape 1566"/>
          <p:cNvSpPr/>
          <p:nvPr/>
        </p:nvSpPr>
        <p:spPr>
          <a:xfrm flipH="1">
            <a:off x="3388981" y="3082663"/>
            <a:ext cx="1168633" cy="934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175">
            <a:solidFill>
              <a:srgbClr val="000000"/>
            </a:solidFill>
            <a:headEnd type="triangle"/>
            <a:tailEnd type="triangle"/>
          </a:ln>
        </p:spPr>
        <p:txBody>
          <a:bodyPr lIns="45718" tIns="45718" rIns="45718" bIns="45718" anchor="ctr"/>
          <a:lstStyle/>
          <a:p>
            <a:pPr defTabSz="914400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67" name="Shape 1567"/>
          <p:cNvSpPr/>
          <p:nvPr/>
        </p:nvSpPr>
        <p:spPr>
          <a:xfrm>
            <a:off x="6775739" y="1843470"/>
            <a:ext cx="1636085" cy="79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defRPr sz="1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Kinetic transport in glass matrix </a:t>
            </a:r>
          </a:p>
        </p:txBody>
      </p:sp>
      <p:sp>
        <p:nvSpPr>
          <p:cNvPr id="1568" name="Shape 1568"/>
          <p:cNvSpPr/>
          <p:nvPr/>
        </p:nvSpPr>
        <p:spPr>
          <a:xfrm flipH="1">
            <a:off x="5915697" y="2330492"/>
            <a:ext cx="833278" cy="503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175">
            <a:solidFill>
              <a:srgbClr val="000000"/>
            </a:solidFill>
            <a:headEnd type="triangle"/>
            <a:tailEnd type="triangle"/>
          </a:ln>
        </p:spPr>
        <p:txBody>
          <a:bodyPr lIns="45718" tIns="45718" rIns="45718" bIns="45718" anchor="ctr"/>
          <a:lstStyle/>
          <a:p>
            <a:pPr defTabSz="914400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69" name="Shape 1569"/>
          <p:cNvSpPr/>
          <p:nvPr/>
        </p:nvSpPr>
        <p:spPr>
          <a:xfrm>
            <a:off x="3185839" y="1823053"/>
            <a:ext cx="1323772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>
            <a:lvl1pPr defTabSz="914400">
              <a:defRPr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ION SOURCE</a:t>
            </a:r>
          </a:p>
        </p:txBody>
      </p:sp>
      <p:sp>
        <p:nvSpPr>
          <p:cNvPr id="1570" name="Shape 1570"/>
          <p:cNvSpPr/>
          <p:nvPr/>
        </p:nvSpPr>
        <p:spPr>
          <a:xfrm>
            <a:off x="4950150" y="1814423"/>
            <a:ext cx="1324442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7099" tIns="37099" rIns="37099" bIns="37099">
            <a:spAutoFit/>
          </a:bodyPr>
          <a:lstStyle>
            <a:lvl1pPr defTabSz="914400">
              <a:defRPr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Glass Matrix</a:t>
            </a:r>
          </a:p>
        </p:txBody>
      </p:sp>
      <p:sp>
        <p:nvSpPr>
          <p:cNvPr id="1571" name="Shape 1571"/>
          <p:cNvSpPr/>
          <p:nvPr/>
        </p:nvSpPr>
        <p:spPr>
          <a:xfrm>
            <a:off x="2573067" y="6268129"/>
            <a:ext cx="4747165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| 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©Guglielmo Macrelli, Isoclima SpA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0" name="Group 1580"/>
          <p:cNvGrpSpPr/>
          <p:nvPr/>
        </p:nvGrpSpPr>
        <p:grpSpPr>
          <a:xfrm>
            <a:off x="2069475" y="790296"/>
            <a:ext cx="5754352" cy="5016218"/>
            <a:chOff x="0" y="-1"/>
            <a:chExt cx="5754350" cy="5016217"/>
          </a:xfrm>
        </p:grpSpPr>
        <p:sp>
          <p:nvSpPr>
            <p:cNvPr id="1578" name="Shape 1578"/>
            <p:cNvSpPr/>
            <p:nvPr/>
          </p:nvSpPr>
          <p:spPr>
            <a:xfrm>
              <a:off x="0" y="-2"/>
              <a:ext cx="5754350" cy="50162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pic>
          <p:nvPicPr>
            <p:cNvPr id="1579" name="image2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5754352" cy="5016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1" name="Shape 1581"/>
          <p:cNvSpPr/>
          <p:nvPr/>
        </p:nvSpPr>
        <p:spPr>
          <a:xfrm>
            <a:off x="2573067" y="6166529"/>
            <a:ext cx="4747165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 | 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©Guglielmo Macrelli, Isoclima SpA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Shape 1583"/>
          <p:cNvSpPr/>
          <p:nvPr/>
        </p:nvSpPr>
        <p:spPr>
          <a:xfrm>
            <a:off x="-2118" y="0"/>
            <a:ext cx="9897534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84" name="Shape 1584"/>
          <p:cNvSpPr/>
          <p:nvPr/>
        </p:nvSpPr>
        <p:spPr>
          <a:xfrm>
            <a:off x="406939" y="3055349"/>
            <a:ext cx="9079422" cy="59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normAutofit lnSpcReduction="10000"/>
          </a:bodyPr>
          <a:lstStyle>
            <a:lvl1pPr algn="ctr" defTabSz="914400">
              <a:lnSpc>
                <a:spcPct val="112000"/>
              </a:lnSpc>
              <a:defRPr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SOLAR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Shape 1588"/>
          <p:cNvSpPr>
            <a:spLocks noGrp="1"/>
          </p:cNvSpPr>
          <p:nvPr>
            <p:ph type="title"/>
          </p:nvPr>
        </p:nvSpPr>
        <p:spPr>
          <a:xfrm>
            <a:off x="378698" y="5062577"/>
            <a:ext cx="9135904" cy="739186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t>Ballasted system</a:t>
            </a:r>
          </a:p>
        </p:txBody>
      </p:sp>
      <p:pic>
        <p:nvPicPr>
          <p:cNvPr id="1589" name="image213.jpeg"/>
          <p:cNvPicPr>
            <a:picLocks noChangeAspect="1"/>
          </p:cNvPicPr>
          <p:nvPr/>
        </p:nvPicPr>
        <p:blipFill>
          <a:blip r:embed="rId2">
            <a:extLst/>
          </a:blip>
          <a:srcRect t="22864" b="14462"/>
          <a:stretch>
            <a:fillRect/>
          </a:stretch>
        </p:blipFill>
        <p:spPr>
          <a:xfrm>
            <a:off x="-85335" y="1310014"/>
            <a:ext cx="10063971" cy="3736589"/>
          </a:xfrm>
          <a:prstGeom prst="rect">
            <a:avLst/>
          </a:prstGeom>
          <a:ln w="12700">
            <a:miter lim="400000"/>
          </a:ln>
        </p:spPr>
      </p:pic>
      <p:sp>
        <p:nvSpPr>
          <p:cNvPr id="1590" name="Shape 1590"/>
          <p:cNvSpPr/>
          <p:nvPr/>
        </p:nvSpPr>
        <p:spPr>
          <a:xfrm>
            <a:off x="-2" y="6442023"/>
            <a:ext cx="9893304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©Jim Gulnick, McGrory Glass, Inc. 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image163.jpeg" descr="BH-det3"/>
          <p:cNvPicPr>
            <a:picLocks noChangeAspect="1"/>
          </p:cNvPicPr>
          <p:nvPr/>
        </p:nvPicPr>
        <p:blipFill>
          <a:blip r:embed="rId3">
            <a:extLst/>
          </a:blip>
          <a:srcRect l="17668"/>
          <a:stretch>
            <a:fillRect/>
          </a:stretch>
        </p:blipFill>
        <p:spPr>
          <a:xfrm>
            <a:off x="405999" y="-24928"/>
            <a:ext cx="4020323" cy="6907774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Shape 1171"/>
          <p:cNvSpPr/>
          <p:nvPr/>
        </p:nvSpPr>
        <p:spPr>
          <a:xfrm>
            <a:off x="3195493" y="3465502"/>
            <a:ext cx="243162" cy="2278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23" h="21600" extrusionOk="0">
                <a:moveTo>
                  <a:pt x="5376" y="21600"/>
                </a:moveTo>
                <a:cubicBezTo>
                  <a:pt x="1896" y="20448"/>
                  <a:pt x="-1585" y="19295"/>
                  <a:pt x="770" y="18143"/>
                </a:cubicBezTo>
                <a:cubicBezTo>
                  <a:pt x="3124" y="16990"/>
                  <a:pt x="18582" y="15838"/>
                  <a:pt x="19298" y="14686"/>
                </a:cubicBezTo>
                <a:cubicBezTo>
                  <a:pt x="20015" y="13533"/>
                  <a:pt x="5376" y="12238"/>
                  <a:pt x="5376" y="11229"/>
                </a:cubicBezTo>
                <a:cubicBezTo>
                  <a:pt x="5376" y="10219"/>
                  <a:pt x="20015" y="9790"/>
                  <a:pt x="19298" y="8638"/>
                </a:cubicBezTo>
                <a:cubicBezTo>
                  <a:pt x="18582" y="7486"/>
                  <a:pt x="1486" y="5610"/>
                  <a:pt x="770" y="4314"/>
                </a:cubicBezTo>
                <a:cubicBezTo>
                  <a:pt x="53" y="3019"/>
                  <a:pt x="12337" y="1571"/>
                  <a:pt x="14692" y="857"/>
                </a:cubicBezTo>
                <a:cubicBezTo>
                  <a:pt x="17046" y="143"/>
                  <a:pt x="15818" y="67"/>
                  <a:pt x="14692" y="0"/>
                </a:cubicBezTo>
              </a:path>
            </a:pathLst>
          </a:custGeom>
          <a:ln w="12700">
            <a:solidFill>
              <a:srgbClr val="009999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72" name="Shape 1172"/>
          <p:cNvSpPr/>
          <p:nvPr/>
        </p:nvSpPr>
        <p:spPr>
          <a:xfrm flipV="1">
            <a:off x="3390396" y="3244983"/>
            <a:ext cx="4427" cy="160366"/>
          </a:xfrm>
          <a:prstGeom prst="line">
            <a:avLst/>
          </a:prstGeom>
          <a:ln w="38100">
            <a:solidFill>
              <a:srgbClr val="009999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3" name="Shape 1173"/>
          <p:cNvSpPr/>
          <p:nvPr/>
        </p:nvSpPr>
        <p:spPr>
          <a:xfrm>
            <a:off x="6704724" y="1378585"/>
            <a:ext cx="1578034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spcBef>
                <a:spcPts val="1000"/>
              </a:spcBef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Sun radiation</a:t>
            </a:r>
          </a:p>
        </p:txBody>
      </p:sp>
      <p:sp>
        <p:nvSpPr>
          <p:cNvPr id="1174" name="Shape 1174"/>
          <p:cNvSpPr/>
          <p:nvPr/>
        </p:nvSpPr>
        <p:spPr>
          <a:xfrm flipH="1">
            <a:off x="4031529" y="982348"/>
            <a:ext cx="2903851" cy="2022971"/>
          </a:xfrm>
          <a:prstGeom prst="line">
            <a:avLst/>
          </a:prstGeom>
          <a:ln w="38100">
            <a:solidFill>
              <a:srgbClr val="FF66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5" name="Shape 1175"/>
          <p:cNvSpPr/>
          <p:nvPr/>
        </p:nvSpPr>
        <p:spPr>
          <a:xfrm>
            <a:off x="7084741" y="4676182"/>
            <a:ext cx="818002" cy="34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>
            <a:lvl1pPr defTabSz="914400">
              <a:spcBef>
                <a:spcPts val="1000"/>
              </a:spcBef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Sand</a:t>
            </a:r>
          </a:p>
        </p:txBody>
      </p:sp>
      <p:sp>
        <p:nvSpPr>
          <p:cNvPr id="1176" name="Shape 1176"/>
          <p:cNvSpPr/>
          <p:nvPr/>
        </p:nvSpPr>
        <p:spPr>
          <a:xfrm flipH="1" flipV="1">
            <a:off x="4028000" y="4195876"/>
            <a:ext cx="4223950" cy="1305234"/>
          </a:xfrm>
          <a:prstGeom prst="line">
            <a:avLst/>
          </a:prstGeom>
          <a:ln w="38100">
            <a:solidFill>
              <a:srgbClr val="777777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7" name="Shape 1177"/>
          <p:cNvSpPr/>
          <p:nvPr/>
        </p:nvSpPr>
        <p:spPr>
          <a:xfrm>
            <a:off x="3983964" y="6433699"/>
            <a:ext cx="5891858" cy="49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©Peter French, Snohetta 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Shape 1592"/>
          <p:cNvSpPr>
            <a:spLocks noGrp="1"/>
          </p:cNvSpPr>
          <p:nvPr>
            <p:ph type="title"/>
          </p:nvPr>
        </p:nvSpPr>
        <p:spPr>
          <a:xfrm>
            <a:off x="378698" y="4887621"/>
            <a:ext cx="9135904" cy="73918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Actual view</a:t>
            </a:r>
          </a:p>
        </p:txBody>
      </p:sp>
      <p:pic>
        <p:nvPicPr>
          <p:cNvPr id="1593" name="image214.png"/>
          <p:cNvPicPr>
            <a:picLocks noChangeAspect="1"/>
          </p:cNvPicPr>
          <p:nvPr/>
        </p:nvPicPr>
        <p:blipFill>
          <a:blip r:embed="rId2">
            <a:extLst/>
          </a:blip>
          <a:srcRect t="27636" b="18595"/>
          <a:stretch>
            <a:fillRect/>
          </a:stretch>
        </p:blipFill>
        <p:spPr>
          <a:xfrm>
            <a:off x="-19483" y="1252358"/>
            <a:ext cx="9932151" cy="3553949"/>
          </a:xfrm>
          <a:prstGeom prst="rect">
            <a:avLst/>
          </a:prstGeom>
          <a:ln w="12700">
            <a:miter lim="400000"/>
          </a:ln>
        </p:spPr>
      </p:pic>
      <p:sp>
        <p:nvSpPr>
          <p:cNvPr id="1594" name="Shape 1594"/>
          <p:cNvSpPr/>
          <p:nvPr/>
        </p:nvSpPr>
        <p:spPr>
          <a:xfrm>
            <a:off x="-16936" y="6437788"/>
            <a:ext cx="9927172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©Jim Gulnick, McGrory Glass, Inc. 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Shape 1596"/>
          <p:cNvSpPr/>
          <p:nvPr/>
        </p:nvSpPr>
        <p:spPr>
          <a:xfrm>
            <a:off x="856257" y="2311400"/>
            <a:ext cx="8180786" cy="375182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97" name="Shape 1597"/>
          <p:cNvSpPr>
            <a:spLocks noGrp="1"/>
          </p:cNvSpPr>
          <p:nvPr>
            <p:ph type="title"/>
          </p:nvPr>
        </p:nvSpPr>
        <p:spPr>
          <a:xfrm>
            <a:off x="837834" y="1365315"/>
            <a:ext cx="9135903" cy="739185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0000"/>
              </a:lnSpc>
              <a:defRPr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Monitoring Solar Project </a:t>
            </a:r>
          </a:p>
        </p:txBody>
      </p:sp>
      <p:pic>
        <p:nvPicPr>
          <p:cNvPr id="1598" name="image2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784" y="2498070"/>
            <a:ext cx="8035732" cy="3431849"/>
          </a:xfrm>
          <a:prstGeom prst="rect">
            <a:avLst/>
          </a:prstGeom>
          <a:ln w="12700">
            <a:miter lim="400000"/>
          </a:ln>
        </p:spPr>
      </p:pic>
      <p:sp>
        <p:nvSpPr>
          <p:cNvPr id="1599" name="Shape 1599"/>
          <p:cNvSpPr/>
          <p:nvPr/>
        </p:nvSpPr>
        <p:spPr>
          <a:xfrm>
            <a:off x="-1" y="6463188"/>
            <a:ext cx="9893301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©Jim Gulnick, McGrory Glass, Inc. 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Shape 1601"/>
          <p:cNvSpPr>
            <a:spLocks noGrp="1"/>
          </p:cNvSpPr>
          <p:nvPr>
            <p:ph type="title"/>
          </p:nvPr>
        </p:nvSpPr>
        <p:spPr>
          <a:xfrm>
            <a:off x="378699" y="200996"/>
            <a:ext cx="9135902" cy="739185"/>
          </a:xfrm>
          <a:prstGeom prst="rect">
            <a:avLst/>
          </a:prstGeom>
        </p:spPr>
        <p:txBody>
          <a:bodyPr/>
          <a:lstStyle>
            <a:lvl1pPr algn="ctr">
              <a:defRPr sz="4100"/>
            </a:lvl1pPr>
          </a:lstStyle>
          <a:p>
            <a:r>
              <a:t>WELDED GLASS CONNECTIONS</a:t>
            </a:r>
          </a:p>
        </p:txBody>
      </p:sp>
      <p:sp>
        <p:nvSpPr>
          <p:cNvPr id="1602" name="Shape 1602"/>
          <p:cNvSpPr/>
          <p:nvPr/>
        </p:nvSpPr>
        <p:spPr>
          <a:xfrm>
            <a:off x="4990896" y="6651535"/>
            <a:ext cx="4896547" cy="226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>
                <a:solidFill>
                  <a:srgbClr val="6B6B6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AM glass, PhD research at Facade Research Group,TU Delft, Lisa Rammig</a:t>
            </a:r>
          </a:p>
        </p:txBody>
      </p:sp>
      <p:sp>
        <p:nvSpPr>
          <p:cNvPr id="1603" name="Shape 1603"/>
          <p:cNvSpPr/>
          <p:nvPr/>
        </p:nvSpPr>
        <p:spPr>
          <a:xfrm>
            <a:off x="273741" y="809612"/>
            <a:ext cx="9345818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300"/>
              </a:spcBef>
              <a:defRPr sz="1400">
                <a:solidFill>
                  <a:srgbClr val="6B6B6B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 defTabSz="91440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Fully transparent glass connections</a:t>
            </a:r>
          </a:p>
          <a:p>
            <a:pPr marL="285750" indent="-285750" defTabSz="91440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+mj-lt"/>
                <a:ea typeface="+mj-ea"/>
                <a:cs typeface="+mj-cs"/>
                <a:sym typeface="Calibri"/>
              </a:defRPr>
            </a:pPr>
            <a:r>
              <a:t>To simulate the automated process manually, glass is manually welded in layers  </a:t>
            </a:r>
          </a:p>
        </p:txBody>
      </p:sp>
      <p:pic>
        <p:nvPicPr>
          <p:cNvPr id="1604" name="image2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9217" y="0"/>
            <a:ext cx="4572002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5" name="image217.jpeg" descr="fig.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268180" y="1049914"/>
            <a:ext cx="2341978" cy="3580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6" name="image218.png" descr="fig.8.eps"/>
          <p:cNvPicPr>
            <a:picLocks noChangeAspect="1"/>
          </p:cNvPicPr>
          <p:nvPr/>
        </p:nvPicPr>
        <p:blipFill>
          <a:blip r:embed="rId4">
            <a:extLst/>
          </a:blip>
          <a:srcRect t="7235"/>
          <a:stretch>
            <a:fillRect/>
          </a:stretch>
        </p:blipFill>
        <p:spPr>
          <a:xfrm>
            <a:off x="5520187" y="4084639"/>
            <a:ext cx="2495732" cy="2553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9" name="Group 1609"/>
          <p:cNvGrpSpPr/>
          <p:nvPr/>
        </p:nvGrpSpPr>
        <p:grpSpPr>
          <a:xfrm>
            <a:off x="2140930" y="4051482"/>
            <a:ext cx="2737013" cy="2178438"/>
            <a:chOff x="0" y="0"/>
            <a:chExt cx="2737012" cy="2178436"/>
          </a:xfrm>
        </p:grpSpPr>
        <p:pic>
          <p:nvPicPr>
            <p:cNvPr id="1607" name="image219.jpeg" descr="fixings dgf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737013" cy="2178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8" name="Shape 1608"/>
            <p:cNvSpPr/>
            <p:nvPr/>
          </p:nvSpPr>
          <p:spPr>
            <a:xfrm>
              <a:off x="17781" y="466495"/>
              <a:ext cx="842255" cy="1653009"/>
            </a:xfrm>
            <a:prstGeom prst="rect">
              <a:avLst/>
            </a:prstGeom>
            <a:noFill/>
            <a:ln w="3175" cap="flat">
              <a:solidFill>
                <a:srgbClr val="FF0000"/>
              </a:solidFill>
              <a:prstDash val="dash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610" name="Shape 1610"/>
          <p:cNvSpPr/>
          <p:nvPr/>
        </p:nvSpPr>
        <p:spPr>
          <a:xfrm>
            <a:off x="3650079" y="3935738"/>
            <a:ext cx="432050" cy="14630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11" name="Shape 1611"/>
          <p:cNvSpPr/>
          <p:nvPr/>
        </p:nvSpPr>
        <p:spPr>
          <a:xfrm>
            <a:off x="-2801020" y="6524727"/>
            <a:ext cx="9775595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www.gpd.fi</a:t>
            </a:r>
            <a:r>
              <a:t>  ©James Ocallaghan, Eckersley O’Callaghan</a:t>
            </a:r>
          </a:p>
        </p:txBody>
      </p:sp>
      <p:pic>
        <p:nvPicPr>
          <p:cNvPr id="1612" name="image220.jpeg"/>
          <p:cNvPicPr>
            <a:picLocks noChangeAspect="1"/>
          </p:cNvPicPr>
          <p:nvPr/>
        </p:nvPicPr>
        <p:blipFill>
          <a:blip r:embed="rId7">
            <a:extLst/>
          </a:blip>
          <a:srcRect t="5446" r="791" b="5446"/>
          <a:stretch>
            <a:fillRect/>
          </a:stretch>
        </p:blipFill>
        <p:spPr>
          <a:xfrm>
            <a:off x="599395" y="1669328"/>
            <a:ext cx="3627132" cy="234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image224.jpg" descr="C:\Users\fschneider\AppData\Local\Microsoft\Windows\Temporary Internet Files\Content.IE5\IBJIA59X\MP900433166[1]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4237" y="4838701"/>
            <a:ext cx="2686051" cy="1287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image224.jpg" descr="C:\Users\fschneider\AppData\Local\Microsoft\Windows\Temporary Internet Files\Content.IE5\IBJIA59X\MP900433166[1]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8287" y="4838701"/>
            <a:ext cx="2686051" cy="12874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5" name="Group 1645"/>
          <p:cNvGrpSpPr/>
          <p:nvPr/>
        </p:nvGrpSpPr>
        <p:grpSpPr>
          <a:xfrm>
            <a:off x="1908384" y="1862138"/>
            <a:ext cx="701467" cy="682698"/>
            <a:chOff x="0" y="0"/>
            <a:chExt cx="701465" cy="682697"/>
          </a:xfrm>
        </p:grpSpPr>
        <p:sp>
          <p:nvSpPr>
            <p:cNvPr id="1627" name="Shape 1627"/>
            <p:cNvSpPr/>
            <p:nvPr/>
          </p:nvSpPr>
          <p:spPr>
            <a:xfrm>
              <a:off x="101454" y="104775"/>
              <a:ext cx="68200" cy="5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2" h="14375" extrusionOk="0">
                  <a:moveTo>
                    <a:pt x="5832" y="0"/>
                  </a:moveTo>
                  <a:cubicBezTo>
                    <a:pt x="-2268" y="0"/>
                    <a:pt x="432" y="2400"/>
                    <a:pt x="432" y="7200"/>
                  </a:cubicBezTo>
                  <a:cubicBezTo>
                    <a:pt x="5832" y="7200"/>
                    <a:pt x="19332" y="21600"/>
                    <a:pt x="19332" y="9600"/>
                  </a:cubicBezTo>
                  <a:cubicBezTo>
                    <a:pt x="19332" y="4800"/>
                    <a:pt x="5832" y="0"/>
                    <a:pt x="5832" y="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28" name="Shape 1628"/>
            <p:cNvSpPr/>
            <p:nvPr/>
          </p:nvSpPr>
          <p:spPr>
            <a:xfrm>
              <a:off x="207753" y="10708"/>
              <a:ext cx="47626" cy="114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331" extrusionOk="0">
                  <a:moveTo>
                    <a:pt x="4320" y="900"/>
                  </a:moveTo>
                  <a:cubicBezTo>
                    <a:pt x="4320" y="1929"/>
                    <a:pt x="4320" y="2957"/>
                    <a:pt x="0" y="3986"/>
                  </a:cubicBezTo>
                  <a:cubicBezTo>
                    <a:pt x="8640" y="7072"/>
                    <a:pt x="17280" y="18386"/>
                    <a:pt x="21600" y="8100"/>
                  </a:cubicBezTo>
                  <a:cubicBezTo>
                    <a:pt x="21600" y="8100"/>
                    <a:pt x="12960" y="-3214"/>
                    <a:pt x="4320" y="90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29" name="Shape 1629"/>
            <p:cNvSpPr/>
            <p:nvPr/>
          </p:nvSpPr>
          <p:spPr>
            <a:xfrm>
              <a:off x="326815" y="0"/>
              <a:ext cx="46751" cy="109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252" h="19185" extrusionOk="0">
                  <a:moveTo>
                    <a:pt x="6750" y="0"/>
                  </a:moveTo>
                  <a:cubicBezTo>
                    <a:pt x="-4050" y="0"/>
                    <a:pt x="1350" y="11631"/>
                    <a:pt x="1350" y="14954"/>
                  </a:cubicBezTo>
                  <a:cubicBezTo>
                    <a:pt x="1350" y="21600"/>
                    <a:pt x="17550" y="19938"/>
                    <a:pt x="12150" y="13292"/>
                  </a:cubicBezTo>
                  <a:cubicBezTo>
                    <a:pt x="12150" y="13292"/>
                    <a:pt x="6750" y="0"/>
                    <a:pt x="6750" y="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0" name="Shape 1630"/>
            <p:cNvSpPr/>
            <p:nvPr/>
          </p:nvSpPr>
          <p:spPr>
            <a:xfrm>
              <a:off x="436353" y="28575"/>
              <a:ext cx="66676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640"/>
                  </a:moveTo>
                  <a:cubicBezTo>
                    <a:pt x="21600" y="2160"/>
                    <a:pt x="21600" y="4320"/>
                    <a:pt x="15429" y="0"/>
                  </a:cubicBezTo>
                  <a:cubicBezTo>
                    <a:pt x="12343" y="0"/>
                    <a:pt x="0" y="17280"/>
                    <a:pt x="0" y="17280"/>
                  </a:cubicBezTo>
                  <a:cubicBezTo>
                    <a:pt x="0" y="19440"/>
                    <a:pt x="0" y="21600"/>
                    <a:pt x="0" y="21600"/>
                  </a:cubicBezTo>
                  <a:cubicBezTo>
                    <a:pt x="15429" y="21600"/>
                    <a:pt x="15429" y="15120"/>
                    <a:pt x="21600" y="864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1" name="Shape 1631"/>
            <p:cNvSpPr/>
            <p:nvPr/>
          </p:nvSpPr>
          <p:spPr>
            <a:xfrm>
              <a:off x="510636" y="62441"/>
              <a:ext cx="106693" cy="9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2" h="20509" extrusionOk="0">
                  <a:moveTo>
                    <a:pt x="20162" y="873"/>
                  </a:moveTo>
                  <a:cubicBezTo>
                    <a:pt x="16562" y="-1091"/>
                    <a:pt x="16562" y="873"/>
                    <a:pt x="14762" y="873"/>
                  </a:cubicBezTo>
                  <a:cubicBezTo>
                    <a:pt x="14762" y="6764"/>
                    <a:pt x="362" y="10691"/>
                    <a:pt x="362" y="14618"/>
                  </a:cubicBezTo>
                  <a:cubicBezTo>
                    <a:pt x="-1438" y="16582"/>
                    <a:pt x="3962" y="20509"/>
                    <a:pt x="5762" y="20509"/>
                  </a:cubicBezTo>
                  <a:cubicBezTo>
                    <a:pt x="11162" y="18545"/>
                    <a:pt x="18362" y="6764"/>
                    <a:pt x="20162" y="873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579228" y="200025"/>
              <a:ext cx="115401" cy="49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14100" extrusionOk="0">
                  <a:moveTo>
                    <a:pt x="18514" y="8100"/>
                  </a:moveTo>
                  <a:cubicBezTo>
                    <a:pt x="18514" y="0"/>
                    <a:pt x="10800" y="2700"/>
                    <a:pt x="10800" y="0"/>
                  </a:cubicBezTo>
                  <a:cubicBezTo>
                    <a:pt x="9257" y="0"/>
                    <a:pt x="0" y="2700"/>
                    <a:pt x="0" y="5400"/>
                  </a:cubicBezTo>
                  <a:cubicBezTo>
                    <a:pt x="0" y="5400"/>
                    <a:pt x="0" y="8100"/>
                    <a:pt x="0" y="8100"/>
                  </a:cubicBezTo>
                  <a:cubicBezTo>
                    <a:pt x="6171" y="8100"/>
                    <a:pt x="21600" y="21600"/>
                    <a:pt x="18514" y="810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591116" y="291851"/>
              <a:ext cx="110350" cy="5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05" h="16537" extrusionOk="0">
                  <a:moveTo>
                    <a:pt x="15805" y="10366"/>
                  </a:moveTo>
                  <a:cubicBezTo>
                    <a:pt x="15805" y="4194"/>
                    <a:pt x="6355" y="1108"/>
                    <a:pt x="5005" y="1108"/>
                  </a:cubicBezTo>
                  <a:cubicBezTo>
                    <a:pt x="-5795" y="-5063"/>
                    <a:pt x="2305" y="16537"/>
                    <a:pt x="15805" y="16537"/>
                  </a:cubicBezTo>
                  <a:cubicBezTo>
                    <a:pt x="15805" y="13451"/>
                    <a:pt x="15805" y="13451"/>
                    <a:pt x="15805" y="10366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575282" y="408432"/>
              <a:ext cx="99197" cy="8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0" h="14046" extrusionOk="0">
                  <a:moveTo>
                    <a:pt x="16523" y="8507"/>
                  </a:moveTo>
                  <a:cubicBezTo>
                    <a:pt x="14559" y="8507"/>
                    <a:pt x="4741" y="-4785"/>
                    <a:pt x="814" y="1861"/>
                  </a:cubicBezTo>
                  <a:cubicBezTo>
                    <a:pt x="814" y="3523"/>
                    <a:pt x="2777" y="5184"/>
                    <a:pt x="2777" y="5184"/>
                  </a:cubicBezTo>
                  <a:cubicBezTo>
                    <a:pt x="814" y="8507"/>
                    <a:pt x="-1150" y="8507"/>
                    <a:pt x="814" y="11830"/>
                  </a:cubicBezTo>
                  <a:cubicBezTo>
                    <a:pt x="4741" y="11830"/>
                    <a:pt x="18486" y="16815"/>
                    <a:pt x="20450" y="11830"/>
                  </a:cubicBezTo>
                  <a:cubicBezTo>
                    <a:pt x="20450" y="10169"/>
                    <a:pt x="18486" y="8507"/>
                    <a:pt x="16523" y="8507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493503" y="522094"/>
              <a:ext cx="91894" cy="107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4" h="15275" extrusionOk="0">
                  <a:moveTo>
                    <a:pt x="13745" y="4302"/>
                  </a:moveTo>
                  <a:cubicBezTo>
                    <a:pt x="11782" y="2952"/>
                    <a:pt x="0" y="-3798"/>
                    <a:pt x="0" y="2952"/>
                  </a:cubicBezTo>
                  <a:cubicBezTo>
                    <a:pt x="0" y="7002"/>
                    <a:pt x="7855" y="9702"/>
                    <a:pt x="9818" y="12402"/>
                  </a:cubicBezTo>
                  <a:cubicBezTo>
                    <a:pt x="15709" y="17802"/>
                    <a:pt x="21600" y="15102"/>
                    <a:pt x="17673" y="8352"/>
                  </a:cubicBezTo>
                  <a:cubicBezTo>
                    <a:pt x="17673" y="7002"/>
                    <a:pt x="15709" y="5652"/>
                    <a:pt x="13745" y="4302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07778" y="614514"/>
              <a:ext cx="57151" cy="6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056" extrusionOk="0">
                  <a:moveTo>
                    <a:pt x="21600" y="8805"/>
                  </a:moveTo>
                  <a:cubicBezTo>
                    <a:pt x="21600" y="6841"/>
                    <a:pt x="21600" y="4878"/>
                    <a:pt x="21600" y="2914"/>
                  </a:cubicBezTo>
                  <a:cubicBezTo>
                    <a:pt x="10800" y="-2977"/>
                    <a:pt x="0" y="950"/>
                    <a:pt x="0" y="6841"/>
                  </a:cubicBezTo>
                  <a:cubicBezTo>
                    <a:pt x="3600" y="12732"/>
                    <a:pt x="21600" y="18623"/>
                    <a:pt x="21600" y="8805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255378" y="581025"/>
              <a:ext cx="67982" cy="88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29" h="15455" extrusionOk="0">
                  <a:moveTo>
                    <a:pt x="14400" y="9969"/>
                  </a:moveTo>
                  <a:lnTo>
                    <a:pt x="14400" y="8308"/>
                  </a:lnTo>
                  <a:cubicBezTo>
                    <a:pt x="12000" y="4985"/>
                    <a:pt x="21600" y="1662"/>
                    <a:pt x="14400" y="0"/>
                  </a:cubicBezTo>
                  <a:cubicBezTo>
                    <a:pt x="9600" y="0"/>
                    <a:pt x="4800" y="8308"/>
                    <a:pt x="0" y="8308"/>
                  </a:cubicBezTo>
                  <a:cubicBezTo>
                    <a:pt x="0" y="11631"/>
                    <a:pt x="14400" y="21600"/>
                    <a:pt x="14400" y="9969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152720" y="513283"/>
              <a:ext cx="82516" cy="9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66" h="19856" extrusionOk="0">
                  <a:moveTo>
                    <a:pt x="7372" y="12001"/>
                  </a:moveTo>
                  <a:cubicBezTo>
                    <a:pt x="16629" y="10038"/>
                    <a:pt x="13543" y="-1744"/>
                    <a:pt x="8915" y="220"/>
                  </a:cubicBezTo>
                  <a:cubicBezTo>
                    <a:pt x="2743" y="220"/>
                    <a:pt x="-4971" y="19856"/>
                    <a:pt x="4286" y="19856"/>
                  </a:cubicBezTo>
                  <a:cubicBezTo>
                    <a:pt x="4286" y="17892"/>
                    <a:pt x="7372" y="13965"/>
                    <a:pt x="7372" y="12001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39" name="Shape 1639"/>
            <p:cNvSpPr/>
            <p:nvPr/>
          </p:nvSpPr>
          <p:spPr>
            <a:xfrm>
              <a:off x="64878" y="428625"/>
              <a:ext cx="95251" cy="1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55"/>
                  </a:moveTo>
                  <a:cubicBezTo>
                    <a:pt x="21600" y="3927"/>
                    <a:pt x="17280" y="0"/>
                    <a:pt x="10800" y="0"/>
                  </a:cubicBezTo>
                  <a:cubicBezTo>
                    <a:pt x="10800" y="5891"/>
                    <a:pt x="0" y="9818"/>
                    <a:pt x="0" y="21600"/>
                  </a:cubicBezTo>
                  <a:cubicBezTo>
                    <a:pt x="2160" y="21600"/>
                    <a:pt x="10800" y="19636"/>
                    <a:pt x="10800" y="19636"/>
                  </a:cubicBezTo>
                  <a:cubicBezTo>
                    <a:pt x="12960" y="17673"/>
                    <a:pt x="21600" y="11782"/>
                    <a:pt x="21600" y="7855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40" name="Shape 1640"/>
            <p:cNvSpPr/>
            <p:nvPr/>
          </p:nvSpPr>
          <p:spPr>
            <a:xfrm>
              <a:off x="0" y="324865"/>
              <a:ext cx="93454" cy="65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6" h="18612" extrusionOk="0">
                  <a:moveTo>
                    <a:pt x="19266" y="5112"/>
                  </a:moveTo>
                  <a:cubicBezTo>
                    <a:pt x="17302" y="-288"/>
                    <a:pt x="7484" y="-2988"/>
                    <a:pt x="5521" y="5112"/>
                  </a:cubicBezTo>
                  <a:cubicBezTo>
                    <a:pt x="-370" y="10512"/>
                    <a:pt x="-2334" y="13212"/>
                    <a:pt x="3557" y="18612"/>
                  </a:cubicBezTo>
                  <a:cubicBezTo>
                    <a:pt x="7484" y="18612"/>
                    <a:pt x="19266" y="13212"/>
                    <a:pt x="19266" y="5112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41" name="Shape 1641"/>
            <p:cNvSpPr/>
            <p:nvPr/>
          </p:nvSpPr>
          <p:spPr>
            <a:xfrm>
              <a:off x="18376" y="257175"/>
              <a:ext cx="69383" cy="4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489" h="13661" extrusionOk="0">
                  <a:moveTo>
                    <a:pt x="9910" y="5400"/>
                  </a:moveTo>
                  <a:cubicBezTo>
                    <a:pt x="7030" y="2700"/>
                    <a:pt x="4150" y="2700"/>
                    <a:pt x="2710" y="0"/>
                  </a:cubicBezTo>
                  <a:cubicBezTo>
                    <a:pt x="-7370" y="10800"/>
                    <a:pt x="14230" y="21600"/>
                    <a:pt x="9910" y="540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42" name="Shape 1642"/>
            <p:cNvSpPr/>
            <p:nvPr/>
          </p:nvSpPr>
          <p:spPr>
            <a:xfrm>
              <a:off x="55353" y="179194"/>
              <a:ext cx="72024" cy="5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3" h="12781" extrusionOk="0">
                  <a:moveTo>
                    <a:pt x="15120" y="7649"/>
                  </a:moveTo>
                  <a:cubicBezTo>
                    <a:pt x="15120" y="5249"/>
                    <a:pt x="0" y="-6751"/>
                    <a:pt x="0" y="5249"/>
                  </a:cubicBezTo>
                  <a:cubicBezTo>
                    <a:pt x="0" y="14849"/>
                    <a:pt x="21600" y="14849"/>
                    <a:pt x="15120" y="7649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43" name="Shape 1643"/>
            <p:cNvSpPr/>
            <p:nvPr/>
          </p:nvSpPr>
          <p:spPr>
            <a:xfrm>
              <a:off x="147853" y="142875"/>
              <a:ext cx="412562" cy="447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0706" extrusionOk="0">
                  <a:moveTo>
                    <a:pt x="12541" y="882"/>
                  </a:moveTo>
                  <a:cubicBezTo>
                    <a:pt x="10703" y="882"/>
                    <a:pt x="8405" y="0"/>
                    <a:pt x="6107" y="0"/>
                  </a:cubicBezTo>
                  <a:cubicBezTo>
                    <a:pt x="6107" y="0"/>
                    <a:pt x="1511" y="3527"/>
                    <a:pt x="1052" y="3527"/>
                  </a:cubicBezTo>
                  <a:cubicBezTo>
                    <a:pt x="1052" y="4408"/>
                    <a:pt x="133" y="6171"/>
                    <a:pt x="133" y="7053"/>
                  </a:cubicBezTo>
                  <a:cubicBezTo>
                    <a:pt x="592" y="7935"/>
                    <a:pt x="-327" y="9698"/>
                    <a:pt x="133" y="10580"/>
                  </a:cubicBezTo>
                  <a:cubicBezTo>
                    <a:pt x="133" y="11461"/>
                    <a:pt x="1052" y="12784"/>
                    <a:pt x="1511" y="13665"/>
                  </a:cubicBezTo>
                  <a:cubicBezTo>
                    <a:pt x="3350" y="16310"/>
                    <a:pt x="6107" y="16751"/>
                    <a:pt x="7945" y="18955"/>
                  </a:cubicBezTo>
                  <a:cubicBezTo>
                    <a:pt x="8864" y="19396"/>
                    <a:pt x="11622" y="18514"/>
                    <a:pt x="11622" y="19396"/>
                  </a:cubicBezTo>
                  <a:cubicBezTo>
                    <a:pt x="11622" y="20278"/>
                    <a:pt x="14839" y="21600"/>
                    <a:pt x="13920" y="19837"/>
                  </a:cubicBezTo>
                  <a:cubicBezTo>
                    <a:pt x="14839" y="19396"/>
                    <a:pt x="15299" y="16751"/>
                    <a:pt x="17137" y="16751"/>
                  </a:cubicBezTo>
                  <a:cubicBezTo>
                    <a:pt x="17137" y="14106"/>
                    <a:pt x="21273" y="11461"/>
                    <a:pt x="19435" y="8376"/>
                  </a:cubicBezTo>
                  <a:cubicBezTo>
                    <a:pt x="19894" y="7935"/>
                    <a:pt x="18516" y="5290"/>
                    <a:pt x="18056" y="4849"/>
                  </a:cubicBezTo>
                  <a:cubicBezTo>
                    <a:pt x="18056" y="4849"/>
                    <a:pt x="16677" y="3527"/>
                    <a:pt x="16677" y="3527"/>
                  </a:cubicBezTo>
                  <a:cubicBezTo>
                    <a:pt x="15758" y="3527"/>
                    <a:pt x="13920" y="882"/>
                    <a:pt x="12541" y="882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44" name="Shape 1644"/>
            <p:cNvSpPr/>
            <p:nvPr/>
          </p:nvSpPr>
          <p:spPr>
            <a:xfrm>
              <a:off x="177261" y="197738"/>
              <a:ext cx="349885" cy="316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5" h="20514" extrusionOk="0">
                  <a:moveTo>
                    <a:pt x="20050" y="9405"/>
                  </a:moveTo>
                  <a:cubicBezTo>
                    <a:pt x="20050" y="11257"/>
                    <a:pt x="19496" y="13725"/>
                    <a:pt x="18943" y="14960"/>
                  </a:cubicBezTo>
                  <a:cubicBezTo>
                    <a:pt x="18943" y="15577"/>
                    <a:pt x="18389" y="17428"/>
                    <a:pt x="17835" y="17428"/>
                  </a:cubicBezTo>
                  <a:cubicBezTo>
                    <a:pt x="17835" y="18663"/>
                    <a:pt x="13958" y="19897"/>
                    <a:pt x="13404" y="20514"/>
                  </a:cubicBezTo>
                  <a:cubicBezTo>
                    <a:pt x="12850" y="20514"/>
                    <a:pt x="10081" y="19897"/>
                    <a:pt x="9527" y="20514"/>
                  </a:cubicBezTo>
                  <a:cubicBezTo>
                    <a:pt x="8973" y="20514"/>
                    <a:pt x="3989" y="18045"/>
                    <a:pt x="3989" y="17428"/>
                  </a:cubicBezTo>
                  <a:cubicBezTo>
                    <a:pt x="3435" y="17428"/>
                    <a:pt x="1773" y="14960"/>
                    <a:pt x="1773" y="14960"/>
                  </a:cubicBezTo>
                  <a:cubicBezTo>
                    <a:pt x="1220" y="14960"/>
                    <a:pt x="-442" y="10640"/>
                    <a:pt x="112" y="10640"/>
                  </a:cubicBezTo>
                  <a:cubicBezTo>
                    <a:pt x="112" y="8788"/>
                    <a:pt x="1773" y="2000"/>
                    <a:pt x="3435" y="2000"/>
                  </a:cubicBezTo>
                  <a:cubicBezTo>
                    <a:pt x="3435" y="1383"/>
                    <a:pt x="5650" y="1383"/>
                    <a:pt x="6204" y="1383"/>
                  </a:cubicBezTo>
                  <a:cubicBezTo>
                    <a:pt x="6204" y="-1086"/>
                    <a:pt x="14512" y="148"/>
                    <a:pt x="14512" y="2000"/>
                  </a:cubicBezTo>
                  <a:cubicBezTo>
                    <a:pt x="15066" y="2000"/>
                    <a:pt x="16727" y="2617"/>
                    <a:pt x="16727" y="3234"/>
                  </a:cubicBezTo>
                  <a:cubicBezTo>
                    <a:pt x="18943" y="3234"/>
                    <a:pt x="21158" y="8788"/>
                    <a:pt x="20050" y="9405"/>
                  </a:cubicBezTo>
                  <a:close/>
                </a:path>
              </a:pathLst>
            </a:custGeom>
            <a:solidFill>
              <a:srgbClr val="FDFA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pic>
        <p:nvPicPr>
          <p:cNvPr id="1646" name="image224.jpg" descr="C:\Users\fschneider\AppData\Local\Microsoft\Windows\Temporary Internet Files\Content.IE5\IBJIA59X\MP900433166[1]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3825" y="4838701"/>
            <a:ext cx="2686050" cy="1287464"/>
          </a:xfrm>
          <a:prstGeom prst="rect">
            <a:avLst/>
          </a:prstGeom>
          <a:ln w="12700">
            <a:miter lim="400000"/>
          </a:ln>
        </p:spPr>
      </p:pic>
      <p:sp>
        <p:nvSpPr>
          <p:cNvPr id="1647" name="Shape 1647"/>
          <p:cNvSpPr/>
          <p:nvPr/>
        </p:nvSpPr>
        <p:spPr>
          <a:xfrm>
            <a:off x="3984625" y="3559176"/>
            <a:ext cx="3505200" cy="2162176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algn="ctr">
              <a:defRPr>
                <a:latin typeface="ITC Officina Sans Book"/>
                <a:ea typeface="ITC Officina Sans Book"/>
                <a:cs typeface="ITC Officina Sans Book"/>
                <a:sym typeface="ITC Officina Sans Book"/>
              </a:defRPr>
            </a:pPr>
            <a:endParaRPr/>
          </a:p>
        </p:txBody>
      </p:sp>
      <p:grpSp>
        <p:nvGrpSpPr>
          <p:cNvPr id="1663" name="Group 1663"/>
          <p:cNvGrpSpPr/>
          <p:nvPr/>
        </p:nvGrpSpPr>
        <p:grpSpPr>
          <a:xfrm>
            <a:off x="4764088" y="3570287"/>
            <a:ext cx="1993901" cy="347663"/>
            <a:chOff x="0" y="0"/>
            <a:chExt cx="1993899" cy="347661"/>
          </a:xfrm>
        </p:grpSpPr>
        <p:sp>
          <p:nvSpPr>
            <p:cNvPr id="1648" name="Shape 1648"/>
            <p:cNvSpPr/>
            <p:nvPr/>
          </p:nvSpPr>
          <p:spPr>
            <a:xfrm flipH="1">
              <a:off x="0" y="22224"/>
              <a:ext cx="450924" cy="193676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49" name="Shape 1649"/>
            <p:cNvSpPr/>
            <p:nvPr/>
          </p:nvSpPr>
          <p:spPr>
            <a:xfrm flipH="1">
              <a:off x="193487" y="22224"/>
              <a:ext cx="293511" cy="315913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0" name="Shape 1650"/>
            <p:cNvSpPr/>
            <p:nvPr/>
          </p:nvSpPr>
          <p:spPr>
            <a:xfrm flipH="1">
              <a:off x="383695" y="15874"/>
              <a:ext cx="103303" cy="315913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1" name="Shape 1651"/>
            <p:cNvSpPr/>
            <p:nvPr/>
          </p:nvSpPr>
          <p:spPr>
            <a:xfrm>
              <a:off x="493555" y="11112"/>
              <a:ext cx="104942" cy="315914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2" name="Shape 1652"/>
            <p:cNvSpPr/>
            <p:nvPr/>
          </p:nvSpPr>
          <p:spPr>
            <a:xfrm>
              <a:off x="513231" y="23812"/>
              <a:ext cx="262356" cy="174626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3" name="Shape 1653"/>
            <p:cNvSpPr/>
            <p:nvPr/>
          </p:nvSpPr>
          <p:spPr>
            <a:xfrm flipH="1">
              <a:off x="1218312" y="11112"/>
              <a:ext cx="450924" cy="193676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4" name="Shape 1654"/>
            <p:cNvSpPr/>
            <p:nvPr/>
          </p:nvSpPr>
          <p:spPr>
            <a:xfrm flipH="1">
              <a:off x="1411799" y="11111"/>
              <a:ext cx="293510" cy="315914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5" name="Shape 1655"/>
            <p:cNvSpPr/>
            <p:nvPr/>
          </p:nvSpPr>
          <p:spPr>
            <a:xfrm flipH="1">
              <a:off x="1600367" y="6350"/>
              <a:ext cx="104943" cy="314326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6" name="Shape 1656"/>
            <p:cNvSpPr/>
            <p:nvPr/>
          </p:nvSpPr>
          <p:spPr>
            <a:xfrm>
              <a:off x="1711868" y="-1"/>
              <a:ext cx="104943" cy="315914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7" name="Shape 1657"/>
            <p:cNvSpPr/>
            <p:nvPr/>
          </p:nvSpPr>
          <p:spPr>
            <a:xfrm>
              <a:off x="1731544" y="12700"/>
              <a:ext cx="262356" cy="174626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8" name="Shape 1658"/>
            <p:cNvSpPr/>
            <p:nvPr/>
          </p:nvSpPr>
          <p:spPr>
            <a:xfrm flipH="1">
              <a:off x="734594" y="31749"/>
              <a:ext cx="293511" cy="315913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 flipH="1">
              <a:off x="924802" y="25399"/>
              <a:ext cx="103303" cy="315913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1034663" y="20637"/>
              <a:ext cx="104943" cy="315914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054340" y="33337"/>
              <a:ext cx="163973" cy="77789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662" name="Shape 1662"/>
            <p:cNvSpPr/>
            <p:nvPr/>
          </p:nvSpPr>
          <p:spPr>
            <a:xfrm flipH="1">
              <a:off x="754271" y="23812"/>
              <a:ext cx="241040" cy="66676"/>
            </a:xfrm>
            <a:prstGeom prst="line">
              <a:avLst/>
            </a:prstGeom>
            <a:noFill/>
            <a:ln w="9525" cap="flat">
              <a:solidFill>
                <a:srgbClr val="FF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664" name="Shape 1664"/>
          <p:cNvSpPr/>
          <p:nvPr/>
        </p:nvSpPr>
        <p:spPr>
          <a:xfrm flipH="1">
            <a:off x="3998912" y="4973637"/>
            <a:ext cx="2081213" cy="50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85"/>
                </a:lnTo>
                <a:lnTo>
                  <a:pt x="172" y="1620"/>
                </a:lnTo>
                <a:lnTo>
                  <a:pt x="843" y="1620"/>
                </a:lnTo>
                <a:lnTo>
                  <a:pt x="1129" y="1755"/>
                </a:lnTo>
                <a:lnTo>
                  <a:pt x="2073" y="1755"/>
                </a:lnTo>
                <a:lnTo>
                  <a:pt x="2416" y="1890"/>
                </a:lnTo>
                <a:lnTo>
                  <a:pt x="2759" y="1957"/>
                </a:lnTo>
                <a:lnTo>
                  <a:pt x="3531" y="2227"/>
                </a:lnTo>
                <a:lnTo>
                  <a:pt x="3931" y="2430"/>
                </a:lnTo>
                <a:lnTo>
                  <a:pt x="4360" y="2835"/>
                </a:lnTo>
                <a:lnTo>
                  <a:pt x="4760" y="3172"/>
                </a:lnTo>
                <a:lnTo>
                  <a:pt x="4760" y="2430"/>
                </a:lnTo>
                <a:lnTo>
                  <a:pt x="4703" y="3172"/>
                </a:lnTo>
                <a:lnTo>
                  <a:pt x="5175" y="3645"/>
                </a:lnTo>
                <a:lnTo>
                  <a:pt x="5575" y="4117"/>
                </a:lnTo>
                <a:lnTo>
                  <a:pt x="6047" y="4657"/>
                </a:lnTo>
                <a:lnTo>
                  <a:pt x="6547" y="5400"/>
                </a:lnTo>
                <a:lnTo>
                  <a:pt x="7062" y="6075"/>
                </a:lnTo>
                <a:lnTo>
                  <a:pt x="7619" y="7020"/>
                </a:lnTo>
                <a:lnTo>
                  <a:pt x="8163" y="7830"/>
                </a:lnTo>
                <a:lnTo>
                  <a:pt x="10450" y="11610"/>
                </a:lnTo>
                <a:lnTo>
                  <a:pt x="11050" y="12555"/>
                </a:lnTo>
                <a:lnTo>
                  <a:pt x="12194" y="14175"/>
                </a:lnTo>
                <a:lnTo>
                  <a:pt x="12737" y="14985"/>
                </a:lnTo>
                <a:lnTo>
                  <a:pt x="13280" y="15728"/>
                </a:lnTo>
                <a:lnTo>
                  <a:pt x="13838" y="16268"/>
                </a:lnTo>
                <a:lnTo>
                  <a:pt x="14309" y="16740"/>
                </a:lnTo>
                <a:lnTo>
                  <a:pt x="14381" y="16875"/>
                </a:lnTo>
                <a:lnTo>
                  <a:pt x="14910" y="17348"/>
                </a:lnTo>
                <a:lnTo>
                  <a:pt x="15996" y="18293"/>
                </a:lnTo>
                <a:lnTo>
                  <a:pt x="17068" y="18968"/>
                </a:lnTo>
                <a:lnTo>
                  <a:pt x="17612" y="19373"/>
                </a:lnTo>
                <a:lnTo>
                  <a:pt x="18141" y="19710"/>
                </a:lnTo>
                <a:lnTo>
                  <a:pt x="18641" y="19913"/>
                </a:lnTo>
                <a:lnTo>
                  <a:pt x="19127" y="20183"/>
                </a:lnTo>
                <a:lnTo>
                  <a:pt x="19627" y="20520"/>
                </a:lnTo>
                <a:lnTo>
                  <a:pt x="20070" y="20790"/>
                </a:lnTo>
                <a:lnTo>
                  <a:pt x="20499" y="20993"/>
                </a:lnTo>
                <a:lnTo>
                  <a:pt x="20871" y="21128"/>
                </a:lnTo>
                <a:lnTo>
                  <a:pt x="21243" y="21330"/>
                </a:lnTo>
                <a:lnTo>
                  <a:pt x="21414" y="21465"/>
                </a:lnTo>
                <a:lnTo>
                  <a:pt x="21543" y="21600"/>
                </a:lnTo>
                <a:lnTo>
                  <a:pt x="21600" y="20048"/>
                </a:lnTo>
                <a:lnTo>
                  <a:pt x="21414" y="19913"/>
                </a:lnTo>
                <a:lnTo>
                  <a:pt x="21243" y="19845"/>
                </a:lnTo>
                <a:lnTo>
                  <a:pt x="20871" y="19575"/>
                </a:lnTo>
                <a:lnTo>
                  <a:pt x="20499" y="19440"/>
                </a:lnTo>
                <a:lnTo>
                  <a:pt x="20070" y="19238"/>
                </a:lnTo>
                <a:lnTo>
                  <a:pt x="19627" y="18968"/>
                </a:lnTo>
                <a:lnTo>
                  <a:pt x="19127" y="18630"/>
                </a:lnTo>
                <a:lnTo>
                  <a:pt x="18641" y="18428"/>
                </a:lnTo>
                <a:lnTo>
                  <a:pt x="18141" y="18158"/>
                </a:lnTo>
                <a:lnTo>
                  <a:pt x="17612" y="17820"/>
                </a:lnTo>
                <a:lnTo>
                  <a:pt x="17068" y="17483"/>
                </a:lnTo>
                <a:lnTo>
                  <a:pt x="15996" y="16740"/>
                </a:lnTo>
                <a:lnTo>
                  <a:pt x="14910" y="15795"/>
                </a:lnTo>
                <a:lnTo>
                  <a:pt x="14381" y="15390"/>
                </a:lnTo>
                <a:lnTo>
                  <a:pt x="14381" y="16065"/>
                </a:lnTo>
                <a:lnTo>
                  <a:pt x="14424" y="15390"/>
                </a:lnTo>
                <a:lnTo>
                  <a:pt x="13909" y="14918"/>
                </a:lnTo>
                <a:lnTo>
                  <a:pt x="13409" y="14175"/>
                </a:lnTo>
                <a:lnTo>
                  <a:pt x="12866" y="13568"/>
                </a:lnTo>
                <a:lnTo>
                  <a:pt x="12322" y="12758"/>
                </a:lnTo>
                <a:lnTo>
                  <a:pt x="11751" y="11948"/>
                </a:lnTo>
                <a:lnTo>
                  <a:pt x="11179" y="11003"/>
                </a:lnTo>
                <a:lnTo>
                  <a:pt x="10607" y="10192"/>
                </a:lnTo>
                <a:lnTo>
                  <a:pt x="9435" y="8302"/>
                </a:lnTo>
                <a:lnTo>
                  <a:pt x="8291" y="6412"/>
                </a:lnTo>
                <a:lnTo>
                  <a:pt x="7734" y="5602"/>
                </a:lnTo>
                <a:lnTo>
                  <a:pt x="7190" y="4657"/>
                </a:lnTo>
                <a:lnTo>
                  <a:pt x="6676" y="3982"/>
                </a:lnTo>
                <a:lnTo>
                  <a:pt x="6204" y="3240"/>
                </a:lnTo>
                <a:lnTo>
                  <a:pt x="5704" y="2700"/>
                </a:lnTo>
                <a:lnTo>
                  <a:pt x="5232" y="2092"/>
                </a:lnTo>
                <a:lnTo>
                  <a:pt x="4832" y="1755"/>
                </a:lnTo>
                <a:lnTo>
                  <a:pt x="4760" y="1620"/>
                </a:lnTo>
                <a:lnTo>
                  <a:pt x="4360" y="1282"/>
                </a:lnTo>
                <a:lnTo>
                  <a:pt x="3931" y="1012"/>
                </a:lnTo>
                <a:lnTo>
                  <a:pt x="3531" y="810"/>
                </a:lnTo>
                <a:lnTo>
                  <a:pt x="3145" y="540"/>
                </a:lnTo>
                <a:lnTo>
                  <a:pt x="2759" y="472"/>
                </a:lnTo>
                <a:lnTo>
                  <a:pt x="2073" y="202"/>
                </a:lnTo>
                <a:lnTo>
                  <a:pt x="1129" y="202"/>
                </a:lnTo>
                <a:lnTo>
                  <a:pt x="843" y="135"/>
                </a:lnTo>
                <a:lnTo>
                  <a:pt x="172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65" name="Shape 1665"/>
          <p:cNvSpPr/>
          <p:nvPr/>
        </p:nvSpPr>
        <p:spPr>
          <a:xfrm flipH="1">
            <a:off x="6078539" y="4973637"/>
            <a:ext cx="1411288" cy="50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85"/>
                </a:moveTo>
                <a:lnTo>
                  <a:pt x="21571" y="0"/>
                </a:lnTo>
                <a:lnTo>
                  <a:pt x="21414" y="135"/>
                </a:lnTo>
                <a:lnTo>
                  <a:pt x="20742" y="135"/>
                </a:lnTo>
                <a:lnTo>
                  <a:pt x="20471" y="202"/>
                </a:lnTo>
                <a:lnTo>
                  <a:pt x="19527" y="202"/>
                </a:lnTo>
                <a:lnTo>
                  <a:pt x="19184" y="337"/>
                </a:lnTo>
                <a:lnTo>
                  <a:pt x="18827" y="472"/>
                </a:lnTo>
                <a:lnTo>
                  <a:pt x="18455" y="540"/>
                </a:lnTo>
                <a:lnTo>
                  <a:pt x="18055" y="810"/>
                </a:lnTo>
                <a:lnTo>
                  <a:pt x="17669" y="1012"/>
                </a:lnTo>
                <a:lnTo>
                  <a:pt x="17240" y="1282"/>
                </a:lnTo>
                <a:lnTo>
                  <a:pt x="16811" y="1620"/>
                </a:lnTo>
                <a:lnTo>
                  <a:pt x="16768" y="1755"/>
                </a:lnTo>
                <a:lnTo>
                  <a:pt x="16368" y="2092"/>
                </a:lnTo>
                <a:lnTo>
                  <a:pt x="15868" y="2700"/>
                </a:lnTo>
                <a:lnTo>
                  <a:pt x="15424" y="3240"/>
                </a:lnTo>
                <a:lnTo>
                  <a:pt x="14896" y="3982"/>
                </a:lnTo>
                <a:lnTo>
                  <a:pt x="14381" y="4657"/>
                </a:lnTo>
                <a:lnTo>
                  <a:pt x="13852" y="5602"/>
                </a:lnTo>
                <a:lnTo>
                  <a:pt x="13280" y="6412"/>
                </a:lnTo>
                <a:lnTo>
                  <a:pt x="10993" y="10192"/>
                </a:lnTo>
                <a:lnTo>
                  <a:pt x="10421" y="11003"/>
                </a:lnTo>
                <a:lnTo>
                  <a:pt x="9849" y="11948"/>
                </a:lnTo>
                <a:lnTo>
                  <a:pt x="9278" y="12758"/>
                </a:lnTo>
                <a:lnTo>
                  <a:pt x="8734" y="13568"/>
                </a:lnTo>
                <a:lnTo>
                  <a:pt x="8191" y="14175"/>
                </a:lnTo>
                <a:lnTo>
                  <a:pt x="7719" y="14918"/>
                </a:lnTo>
                <a:lnTo>
                  <a:pt x="7148" y="15390"/>
                </a:lnTo>
                <a:lnTo>
                  <a:pt x="6619" y="15930"/>
                </a:lnTo>
                <a:lnTo>
                  <a:pt x="6690" y="16673"/>
                </a:lnTo>
                <a:lnTo>
                  <a:pt x="6690" y="15795"/>
                </a:lnTo>
                <a:lnTo>
                  <a:pt x="5604" y="16740"/>
                </a:lnTo>
                <a:lnTo>
                  <a:pt x="4532" y="17483"/>
                </a:lnTo>
                <a:lnTo>
                  <a:pt x="3988" y="17820"/>
                </a:lnTo>
                <a:lnTo>
                  <a:pt x="3459" y="18158"/>
                </a:lnTo>
                <a:lnTo>
                  <a:pt x="2945" y="18428"/>
                </a:lnTo>
                <a:lnTo>
                  <a:pt x="2459" y="18630"/>
                </a:lnTo>
                <a:lnTo>
                  <a:pt x="1973" y="18968"/>
                </a:lnTo>
                <a:lnTo>
                  <a:pt x="1515" y="19238"/>
                </a:lnTo>
                <a:lnTo>
                  <a:pt x="1101" y="19440"/>
                </a:lnTo>
                <a:lnTo>
                  <a:pt x="729" y="19575"/>
                </a:lnTo>
                <a:lnTo>
                  <a:pt x="357" y="19845"/>
                </a:lnTo>
                <a:lnTo>
                  <a:pt x="200" y="19913"/>
                </a:lnTo>
                <a:lnTo>
                  <a:pt x="0" y="20048"/>
                </a:lnTo>
                <a:lnTo>
                  <a:pt x="57" y="21600"/>
                </a:lnTo>
                <a:lnTo>
                  <a:pt x="200" y="21465"/>
                </a:lnTo>
                <a:lnTo>
                  <a:pt x="357" y="21330"/>
                </a:lnTo>
                <a:lnTo>
                  <a:pt x="729" y="21128"/>
                </a:lnTo>
                <a:lnTo>
                  <a:pt x="1101" y="20993"/>
                </a:lnTo>
                <a:lnTo>
                  <a:pt x="1515" y="20790"/>
                </a:lnTo>
                <a:lnTo>
                  <a:pt x="1973" y="20520"/>
                </a:lnTo>
                <a:lnTo>
                  <a:pt x="2459" y="20183"/>
                </a:lnTo>
                <a:lnTo>
                  <a:pt x="2945" y="19913"/>
                </a:lnTo>
                <a:lnTo>
                  <a:pt x="3459" y="19710"/>
                </a:lnTo>
                <a:lnTo>
                  <a:pt x="3988" y="19373"/>
                </a:lnTo>
                <a:lnTo>
                  <a:pt x="4532" y="18968"/>
                </a:lnTo>
                <a:lnTo>
                  <a:pt x="5604" y="18293"/>
                </a:lnTo>
                <a:lnTo>
                  <a:pt x="6690" y="17348"/>
                </a:lnTo>
                <a:lnTo>
                  <a:pt x="6747" y="17348"/>
                </a:lnTo>
                <a:lnTo>
                  <a:pt x="7291" y="16740"/>
                </a:lnTo>
                <a:lnTo>
                  <a:pt x="7762" y="16268"/>
                </a:lnTo>
                <a:lnTo>
                  <a:pt x="8334" y="15728"/>
                </a:lnTo>
                <a:lnTo>
                  <a:pt x="8863" y="14985"/>
                </a:lnTo>
                <a:lnTo>
                  <a:pt x="9406" y="14175"/>
                </a:lnTo>
                <a:lnTo>
                  <a:pt x="10550" y="12555"/>
                </a:lnTo>
                <a:lnTo>
                  <a:pt x="11122" y="11610"/>
                </a:lnTo>
                <a:lnTo>
                  <a:pt x="12294" y="9720"/>
                </a:lnTo>
                <a:lnTo>
                  <a:pt x="13437" y="7830"/>
                </a:lnTo>
                <a:lnTo>
                  <a:pt x="13981" y="7020"/>
                </a:lnTo>
                <a:lnTo>
                  <a:pt x="14524" y="6075"/>
                </a:lnTo>
                <a:lnTo>
                  <a:pt x="15053" y="5400"/>
                </a:lnTo>
                <a:lnTo>
                  <a:pt x="15553" y="4657"/>
                </a:lnTo>
                <a:lnTo>
                  <a:pt x="16025" y="4117"/>
                </a:lnTo>
                <a:lnTo>
                  <a:pt x="16439" y="3645"/>
                </a:lnTo>
                <a:lnTo>
                  <a:pt x="16897" y="3172"/>
                </a:lnTo>
                <a:lnTo>
                  <a:pt x="16811" y="2430"/>
                </a:lnTo>
                <a:lnTo>
                  <a:pt x="16811" y="3172"/>
                </a:lnTo>
                <a:lnTo>
                  <a:pt x="17240" y="2835"/>
                </a:lnTo>
                <a:lnTo>
                  <a:pt x="17669" y="2430"/>
                </a:lnTo>
                <a:lnTo>
                  <a:pt x="18055" y="2227"/>
                </a:lnTo>
                <a:lnTo>
                  <a:pt x="18455" y="2092"/>
                </a:lnTo>
                <a:lnTo>
                  <a:pt x="18827" y="1957"/>
                </a:lnTo>
                <a:lnTo>
                  <a:pt x="19184" y="1890"/>
                </a:lnTo>
                <a:lnTo>
                  <a:pt x="19527" y="1755"/>
                </a:lnTo>
                <a:lnTo>
                  <a:pt x="20471" y="1755"/>
                </a:lnTo>
                <a:lnTo>
                  <a:pt x="20742" y="1620"/>
                </a:lnTo>
                <a:lnTo>
                  <a:pt x="21414" y="1620"/>
                </a:lnTo>
                <a:lnTo>
                  <a:pt x="21600" y="1485"/>
                </a:lnTo>
                <a:close/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 rot="16200000" flipH="1">
            <a:off x="3468687" y="4291012"/>
            <a:ext cx="1104901" cy="171451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</p:spPr>
        <p:txBody>
          <a:bodyPr lIns="45718" tIns="45718" rIns="45718" bIns="45718"/>
          <a:lstStyle/>
          <a:p>
            <a:pPr algn="ctr">
              <a:defRPr>
                <a:latin typeface="ITC Officina Sans Book"/>
                <a:ea typeface="ITC Officina Sans Book"/>
                <a:cs typeface="ITC Officina Sans Book"/>
                <a:sym typeface="ITC Officina Sans Book"/>
              </a:defRPr>
            </a:pP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2325688" y="2633663"/>
            <a:ext cx="2582863" cy="2957513"/>
          </a:xfrm>
          <a:prstGeom prst="line">
            <a:avLst/>
          </a:prstGeom>
          <a:ln w="28575">
            <a:solidFill>
              <a:srgbClr val="FF99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8" name="Shape 1668"/>
          <p:cNvSpPr/>
          <p:nvPr/>
        </p:nvSpPr>
        <p:spPr>
          <a:xfrm>
            <a:off x="8158163" y="1114424"/>
            <a:ext cx="977901" cy="30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697" name="Group 1697"/>
          <p:cNvGrpSpPr/>
          <p:nvPr/>
        </p:nvGrpSpPr>
        <p:grpSpPr>
          <a:xfrm>
            <a:off x="3940176" y="3895725"/>
            <a:ext cx="141289" cy="365856"/>
            <a:chOff x="0" y="0"/>
            <a:chExt cx="141287" cy="365854"/>
          </a:xfrm>
        </p:grpSpPr>
        <p:grpSp>
          <p:nvGrpSpPr>
            <p:cNvPr id="1684" name="Group 1684"/>
            <p:cNvGrpSpPr/>
            <p:nvPr/>
          </p:nvGrpSpPr>
          <p:grpSpPr>
            <a:xfrm>
              <a:off x="-1" y="0"/>
              <a:ext cx="141289" cy="365855"/>
              <a:chOff x="0" y="0"/>
              <a:chExt cx="141287" cy="365854"/>
            </a:xfrm>
          </p:grpSpPr>
          <p:grpSp>
            <p:nvGrpSpPr>
              <p:cNvPr id="1673" name="Group 1673"/>
              <p:cNvGrpSpPr/>
              <p:nvPr/>
            </p:nvGrpSpPr>
            <p:grpSpPr>
              <a:xfrm>
                <a:off x="14896" y="152400"/>
                <a:ext cx="126392" cy="77789"/>
                <a:chOff x="0" y="0"/>
                <a:chExt cx="126390" cy="77788"/>
              </a:xfrm>
            </p:grpSpPr>
            <p:grpSp>
              <p:nvGrpSpPr>
                <p:cNvPr id="1671" name="Group 1671"/>
                <p:cNvGrpSpPr/>
                <p:nvPr/>
              </p:nvGrpSpPr>
              <p:grpSpPr>
                <a:xfrm>
                  <a:off x="977" y="-1"/>
                  <a:ext cx="125414" cy="77790"/>
                  <a:chOff x="0" y="0"/>
                  <a:chExt cx="125412" cy="77788"/>
                </a:xfrm>
              </p:grpSpPr>
              <p:sp>
                <p:nvSpPr>
                  <p:cNvPr id="1669" name="Shape 1669"/>
                  <p:cNvSpPr/>
                  <p:nvPr/>
                </p:nvSpPr>
                <p:spPr>
                  <a:xfrm flipV="1">
                    <a:off x="0" y="0"/>
                    <a:ext cx="50800" cy="7778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670" name="Shape 1670"/>
                  <p:cNvSpPr/>
                  <p:nvPr/>
                </p:nvSpPr>
                <p:spPr>
                  <a:xfrm>
                    <a:off x="74612" y="0"/>
                    <a:ext cx="50801" cy="777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672" name="Shape 1672"/>
                <p:cNvSpPr/>
                <p:nvPr/>
              </p:nvSpPr>
              <p:spPr>
                <a:xfrm>
                  <a:off x="0" y="59596"/>
                  <a:ext cx="76569" cy="3045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78" name="Group 1678"/>
              <p:cNvGrpSpPr/>
              <p:nvPr/>
            </p:nvGrpSpPr>
            <p:grpSpPr>
              <a:xfrm>
                <a:off x="-1" y="303213"/>
                <a:ext cx="141289" cy="62642"/>
                <a:chOff x="0" y="0"/>
                <a:chExt cx="141287" cy="62641"/>
              </a:xfrm>
            </p:grpSpPr>
            <p:grpSp>
              <p:nvGrpSpPr>
                <p:cNvPr id="1676" name="Group 1676"/>
                <p:cNvGrpSpPr/>
                <p:nvPr/>
              </p:nvGrpSpPr>
              <p:grpSpPr>
                <a:xfrm>
                  <a:off x="0" y="-1"/>
                  <a:ext cx="141288" cy="61914"/>
                  <a:chOff x="0" y="0"/>
                  <a:chExt cx="141287" cy="61912"/>
                </a:xfrm>
              </p:grpSpPr>
              <p:sp>
                <p:nvSpPr>
                  <p:cNvPr id="1674" name="Shape 1674"/>
                  <p:cNvSpPr/>
                  <p:nvPr/>
                </p:nvSpPr>
                <p:spPr>
                  <a:xfrm flipV="1">
                    <a:off x="0" y="0"/>
                    <a:ext cx="66675" cy="61913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675" name="Shape 1675"/>
                  <p:cNvSpPr/>
                  <p:nvPr/>
                </p:nvSpPr>
                <p:spPr>
                  <a:xfrm>
                    <a:off x="90487" y="0"/>
                    <a:ext cx="50801" cy="619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677" name="Shape 1677"/>
                <p:cNvSpPr/>
                <p:nvPr/>
              </p:nvSpPr>
              <p:spPr>
                <a:xfrm>
                  <a:off x="14896" y="59595"/>
                  <a:ext cx="76570" cy="3047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83" name="Group 1683"/>
              <p:cNvGrpSpPr/>
              <p:nvPr/>
            </p:nvGrpSpPr>
            <p:grpSpPr>
              <a:xfrm>
                <a:off x="14896" y="0"/>
                <a:ext cx="126392" cy="77789"/>
                <a:chOff x="0" y="0"/>
                <a:chExt cx="126390" cy="77788"/>
              </a:xfrm>
            </p:grpSpPr>
            <p:grpSp>
              <p:nvGrpSpPr>
                <p:cNvPr id="1681" name="Group 1681"/>
                <p:cNvGrpSpPr/>
                <p:nvPr/>
              </p:nvGrpSpPr>
              <p:grpSpPr>
                <a:xfrm>
                  <a:off x="977" y="-1"/>
                  <a:ext cx="125414" cy="77790"/>
                  <a:chOff x="0" y="0"/>
                  <a:chExt cx="125412" cy="77788"/>
                </a:xfrm>
              </p:grpSpPr>
              <p:sp>
                <p:nvSpPr>
                  <p:cNvPr id="1679" name="Shape 1679"/>
                  <p:cNvSpPr/>
                  <p:nvPr/>
                </p:nvSpPr>
                <p:spPr>
                  <a:xfrm flipV="1">
                    <a:off x="0" y="0"/>
                    <a:ext cx="50800" cy="7778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680" name="Shape 1680"/>
                  <p:cNvSpPr/>
                  <p:nvPr/>
                </p:nvSpPr>
                <p:spPr>
                  <a:xfrm>
                    <a:off x="74612" y="0"/>
                    <a:ext cx="50801" cy="777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682" name="Shape 1682"/>
                <p:cNvSpPr/>
                <p:nvPr/>
              </p:nvSpPr>
              <p:spPr>
                <a:xfrm>
                  <a:off x="0" y="59596"/>
                  <a:ext cx="76569" cy="3045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688" name="Group 1688"/>
            <p:cNvGrpSpPr/>
            <p:nvPr/>
          </p:nvGrpSpPr>
          <p:grpSpPr>
            <a:xfrm>
              <a:off x="63500" y="-1"/>
              <a:ext cx="65089" cy="12702"/>
              <a:chOff x="0" y="0"/>
              <a:chExt cx="65088" cy="12700"/>
            </a:xfrm>
          </p:grpSpPr>
          <p:sp>
            <p:nvSpPr>
              <p:cNvPr id="1685" name="Shape 1685"/>
              <p:cNvSpPr/>
              <p:nvPr/>
            </p:nvSpPr>
            <p:spPr>
              <a:xfrm>
                <a:off x="0" y="0"/>
                <a:ext cx="22226" cy="95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86" name="Shape 1686"/>
              <p:cNvSpPr/>
              <p:nvPr/>
            </p:nvSpPr>
            <p:spPr>
              <a:xfrm>
                <a:off x="14801" y="6612"/>
                <a:ext cx="30724" cy="5827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87" name="Shape 1687"/>
              <p:cNvSpPr/>
              <p:nvPr/>
            </p:nvSpPr>
            <p:spPr>
              <a:xfrm flipH="1">
                <a:off x="42863" y="3175"/>
                <a:ext cx="22226" cy="95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92" name="Group 1692"/>
            <p:cNvGrpSpPr/>
            <p:nvPr/>
          </p:nvGrpSpPr>
          <p:grpSpPr>
            <a:xfrm>
              <a:off x="61912" y="153987"/>
              <a:ext cx="65088" cy="11113"/>
              <a:chOff x="0" y="0"/>
              <a:chExt cx="65086" cy="11111"/>
            </a:xfrm>
          </p:grpSpPr>
          <p:sp>
            <p:nvSpPr>
              <p:cNvPr id="1689" name="Shape 1689"/>
              <p:cNvSpPr/>
              <p:nvPr/>
            </p:nvSpPr>
            <p:spPr>
              <a:xfrm>
                <a:off x="0" y="0"/>
                <a:ext cx="22225" cy="7937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90" name="Shape 1690"/>
              <p:cNvSpPr/>
              <p:nvPr/>
            </p:nvSpPr>
            <p:spPr>
              <a:xfrm>
                <a:off x="14982" y="6590"/>
                <a:ext cx="30361" cy="428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91" name="Shape 1691"/>
              <p:cNvSpPr/>
              <p:nvPr/>
            </p:nvSpPr>
            <p:spPr>
              <a:xfrm flipH="1">
                <a:off x="42861" y="3174"/>
                <a:ext cx="22226" cy="7938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96" name="Group 1696"/>
            <p:cNvGrpSpPr/>
            <p:nvPr/>
          </p:nvGrpSpPr>
          <p:grpSpPr>
            <a:xfrm>
              <a:off x="63500" y="304800"/>
              <a:ext cx="65089" cy="11114"/>
              <a:chOff x="0" y="0"/>
              <a:chExt cx="65088" cy="11113"/>
            </a:xfrm>
          </p:grpSpPr>
          <p:sp>
            <p:nvSpPr>
              <p:cNvPr id="1693" name="Shape 1693"/>
              <p:cNvSpPr/>
              <p:nvPr/>
            </p:nvSpPr>
            <p:spPr>
              <a:xfrm>
                <a:off x="-1" y="-1"/>
                <a:ext cx="22227" cy="794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94" name="Shape 1694"/>
              <p:cNvSpPr/>
              <p:nvPr/>
            </p:nvSpPr>
            <p:spPr>
              <a:xfrm>
                <a:off x="14982" y="6591"/>
                <a:ext cx="30361" cy="428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95" name="Shape 1695"/>
              <p:cNvSpPr/>
              <p:nvPr/>
            </p:nvSpPr>
            <p:spPr>
              <a:xfrm flipH="1">
                <a:off x="42863" y="3174"/>
                <a:ext cx="22226" cy="794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726" name="Group 1726"/>
          <p:cNvGrpSpPr/>
          <p:nvPr/>
        </p:nvGrpSpPr>
        <p:grpSpPr>
          <a:xfrm>
            <a:off x="3938588" y="4202112"/>
            <a:ext cx="141287" cy="367443"/>
            <a:chOff x="0" y="0"/>
            <a:chExt cx="141286" cy="367441"/>
          </a:xfrm>
        </p:grpSpPr>
        <p:grpSp>
          <p:nvGrpSpPr>
            <p:cNvPr id="1713" name="Group 1713"/>
            <p:cNvGrpSpPr/>
            <p:nvPr/>
          </p:nvGrpSpPr>
          <p:grpSpPr>
            <a:xfrm>
              <a:off x="0" y="-1"/>
              <a:ext cx="141287" cy="367443"/>
              <a:chOff x="0" y="0"/>
              <a:chExt cx="141286" cy="367441"/>
            </a:xfrm>
          </p:grpSpPr>
          <p:grpSp>
            <p:nvGrpSpPr>
              <p:cNvPr id="1702" name="Group 1702"/>
              <p:cNvGrpSpPr/>
              <p:nvPr/>
            </p:nvGrpSpPr>
            <p:grpSpPr>
              <a:xfrm>
                <a:off x="14896" y="152399"/>
                <a:ext cx="126391" cy="62643"/>
                <a:chOff x="0" y="0"/>
                <a:chExt cx="126389" cy="62641"/>
              </a:xfrm>
            </p:grpSpPr>
            <p:grpSp>
              <p:nvGrpSpPr>
                <p:cNvPr id="1700" name="Group 1700"/>
                <p:cNvGrpSpPr/>
                <p:nvPr/>
              </p:nvGrpSpPr>
              <p:grpSpPr>
                <a:xfrm>
                  <a:off x="978" y="-1"/>
                  <a:ext cx="125412" cy="61914"/>
                  <a:chOff x="0" y="0"/>
                  <a:chExt cx="125411" cy="61912"/>
                </a:xfrm>
              </p:grpSpPr>
              <p:sp>
                <p:nvSpPr>
                  <p:cNvPr id="1698" name="Shape 1698"/>
                  <p:cNvSpPr/>
                  <p:nvPr/>
                </p:nvSpPr>
                <p:spPr>
                  <a:xfrm flipV="1">
                    <a:off x="0" y="0"/>
                    <a:ext cx="50800" cy="61913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699" name="Shape 1699"/>
                  <p:cNvSpPr/>
                  <p:nvPr/>
                </p:nvSpPr>
                <p:spPr>
                  <a:xfrm>
                    <a:off x="74611" y="0"/>
                    <a:ext cx="50801" cy="619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701" name="Shape 1701"/>
                <p:cNvSpPr/>
                <p:nvPr/>
              </p:nvSpPr>
              <p:spPr>
                <a:xfrm>
                  <a:off x="0" y="59595"/>
                  <a:ext cx="76568" cy="3047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07" name="Group 1707"/>
              <p:cNvGrpSpPr/>
              <p:nvPr/>
            </p:nvGrpSpPr>
            <p:grpSpPr>
              <a:xfrm>
                <a:off x="0" y="304799"/>
                <a:ext cx="141287" cy="62643"/>
                <a:chOff x="0" y="0"/>
                <a:chExt cx="141286" cy="62641"/>
              </a:xfrm>
            </p:grpSpPr>
            <p:grpSp>
              <p:nvGrpSpPr>
                <p:cNvPr id="1705" name="Group 1705"/>
                <p:cNvGrpSpPr/>
                <p:nvPr/>
              </p:nvGrpSpPr>
              <p:grpSpPr>
                <a:xfrm>
                  <a:off x="0" y="-1"/>
                  <a:ext cx="141287" cy="61914"/>
                  <a:chOff x="0" y="0"/>
                  <a:chExt cx="141286" cy="61912"/>
                </a:xfrm>
              </p:grpSpPr>
              <p:sp>
                <p:nvSpPr>
                  <p:cNvPr id="1703" name="Shape 1703"/>
                  <p:cNvSpPr/>
                  <p:nvPr/>
                </p:nvSpPr>
                <p:spPr>
                  <a:xfrm flipV="1">
                    <a:off x="0" y="0"/>
                    <a:ext cx="66675" cy="61913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704" name="Shape 1704"/>
                  <p:cNvSpPr/>
                  <p:nvPr/>
                </p:nvSpPr>
                <p:spPr>
                  <a:xfrm>
                    <a:off x="90486" y="0"/>
                    <a:ext cx="50801" cy="619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706" name="Shape 1706"/>
                <p:cNvSpPr/>
                <p:nvPr/>
              </p:nvSpPr>
              <p:spPr>
                <a:xfrm>
                  <a:off x="14896" y="59595"/>
                  <a:ext cx="76569" cy="3047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12" name="Group 1712"/>
              <p:cNvGrpSpPr/>
              <p:nvPr/>
            </p:nvGrpSpPr>
            <p:grpSpPr>
              <a:xfrm>
                <a:off x="14896" y="-1"/>
                <a:ext cx="126391" cy="77789"/>
                <a:chOff x="0" y="0"/>
                <a:chExt cx="126389" cy="77787"/>
              </a:xfrm>
            </p:grpSpPr>
            <p:grpSp>
              <p:nvGrpSpPr>
                <p:cNvPr id="1710" name="Group 1710"/>
                <p:cNvGrpSpPr/>
                <p:nvPr/>
              </p:nvGrpSpPr>
              <p:grpSpPr>
                <a:xfrm>
                  <a:off x="978" y="-1"/>
                  <a:ext cx="125412" cy="77789"/>
                  <a:chOff x="0" y="0"/>
                  <a:chExt cx="125411" cy="77787"/>
                </a:xfrm>
              </p:grpSpPr>
              <p:sp>
                <p:nvSpPr>
                  <p:cNvPr id="1708" name="Shape 1708"/>
                  <p:cNvSpPr/>
                  <p:nvPr/>
                </p:nvSpPr>
                <p:spPr>
                  <a:xfrm flipV="1">
                    <a:off x="0" y="0"/>
                    <a:ext cx="50800" cy="7778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709" name="Shape 1709"/>
                  <p:cNvSpPr/>
                  <p:nvPr/>
                </p:nvSpPr>
                <p:spPr>
                  <a:xfrm>
                    <a:off x="74611" y="0"/>
                    <a:ext cx="50801" cy="777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711" name="Shape 1711"/>
                <p:cNvSpPr/>
                <p:nvPr/>
              </p:nvSpPr>
              <p:spPr>
                <a:xfrm>
                  <a:off x="0" y="59595"/>
                  <a:ext cx="76568" cy="3047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717" name="Group 1717"/>
            <p:cNvGrpSpPr/>
            <p:nvPr/>
          </p:nvGrpSpPr>
          <p:grpSpPr>
            <a:xfrm>
              <a:off x="63499" y="0"/>
              <a:ext cx="65088" cy="12700"/>
              <a:chOff x="0" y="0"/>
              <a:chExt cx="65086" cy="12699"/>
            </a:xfrm>
          </p:grpSpPr>
          <p:sp>
            <p:nvSpPr>
              <p:cNvPr id="1714" name="Shape 1714"/>
              <p:cNvSpPr/>
              <p:nvPr/>
            </p:nvSpPr>
            <p:spPr>
              <a:xfrm>
                <a:off x="0" y="-1"/>
                <a:ext cx="22225" cy="95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15" name="Shape 1715"/>
              <p:cNvSpPr/>
              <p:nvPr/>
            </p:nvSpPr>
            <p:spPr>
              <a:xfrm>
                <a:off x="14801" y="6612"/>
                <a:ext cx="30723" cy="58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16" name="Shape 1716"/>
              <p:cNvSpPr/>
              <p:nvPr/>
            </p:nvSpPr>
            <p:spPr>
              <a:xfrm flipH="1">
                <a:off x="42861" y="3175"/>
                <a:ext cx="22226" cy="952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21" name="Group 1721"/>
            <p:cNvGrpSpPr/>
            <p:nvPr/>
          </p:nvGrpSpPr>
          <p:grpSpPr>
            <a:xfrm>
              <a:off x="61912" y="153987"/>
              <a:ext cx="65089" cy="12701"/>
              <a:chOff x="0" y="0"/>
              <a:chExt cx="65088" cy="12699"/>
            </a:xfrm>
          </p:grpSpPr>
          <p:sp>
            <p:nvSpPr>
              <p:cNvPr id="1718" name="Shape 1718"/>
              <p:cNvSpPr/>
              <p:nvPr/>
            </p:nvSpPr>
            <p:spPr>
              <a:xfrm>
                <a:off x="0" y="0"/>
                <a:ext cx="22226" cy="952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19" name="Shape 1719"/>
              <p:cNvSpPr/>
              <p:nvPr/>
            </p:nvSpPr>
            <p:spPr>
              <a:xfrm>
                <a:off x="14801" y="6612"/>
                <a:ext cx="30723" cy="58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20" name="Shape 1720"/>
              <p:cNvSpPr/>
              <p:nvPr/>
            </p:nvSpPr>
            <p:spPr>
              <a:xfrm flipH="1">
                <a:off x="42863" y="3174"/>
                <a:ext cx="22226" cy="95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25" name="Group 1725"/>
            <p:cNvGrpSpPr/>
            <p:nvPr/>
          </p:nvGrpSpPr>
          <p:grpSpPr>
            <a:xfrm>
              <a:off x="63499" y="304799"/>
              <a:ext cx="65088" cy="12701"/>
              <a:chOff x="0" y="0"/>
              <a:chExt cx="65086" cy="12699"/>
            </a:xfrm>
          </p:grpSpPr>
          <p:sp>
            <p:nvSpPr>
              <p:cNvPr id="1722" name="Shape 1722"/>
              <p:cNvSpPr/>
              <p:nvPr/>
            </p:nvSpPr>
            <p:spPr>
              <a:xfrm>
                <a:off x="0" y="-1"/>
                <a:ext cx="22225" cy="95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23" name="Shape 1723"/>
              <p:cNvSpPr/>
              <p:nvPr/>
            </p:nvSpPr>
            <p:spPr>
              <a:xfrm>
                <a:off x="14801" y="6612"/>
                <a:ext cx="30723" cy="58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24" name="Shape 1724"/>
              <p:cNvSpPr/>
              <p:nvPr/>
            </p:nvSpPr>
            <p:spPr>
              <a:xfrm flipH="1">
                <a:off x="42861" y="3175"/>
                <a:ext cx="22226" cy="952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755" name="Group 1755"/>
          <p:cNvGrpSpPr/>
          <p:nvPr/>
        </p:nvGrpSpPr>
        <p:grpSpPr>
          <a:xfrm>
            <a:off x="3941763" y="4503737"/>
            <a:ext cx="141287" cy="365855"/>
            <a:chOff x="0" y="0"/>
            <a:chExt cx="141286" cy="365853"/>
          </a:xfrm>
        </p:grpSpPr>
        <p:grpSp>
          <p:nvGrpSpPr>
            <p:cNvPr id="1742" name="Group 1742"/>
            <p:cNvGrpSpPr/>
            <p:nvPr/>
          </p:nvGrpSpPr>
          <p:grpSpPr>
            <a:xfrm>
              <a:off x="0" y="0"/>
              <a:ext cx="141287" cy="365854"/>
              <a:chOff x="0" y="0"/>
              <a:chExt cx="141286" cy="365853"/>
            </a:xfrm>
          </p:grpSpPr>
          <p:grpSp>
            <p:nvGrpSpPr>
              <p:cNvPr id="1731" name="Group 1731"/>
              <p:cNvGrpSpPr/>
              <p:nvPr/>
            </p:nvGrpSpPr>
            <p:grpSpPr>
              <a:xfrm>
                <a:off x="14896" y="152399"/>
                <a:ext cx="126391" cy="77788"/>
                <a:chOff x="0" y="0"/>
                <a:chExt cx="126389" cy="77786"/>
              </a:xfrm>
            </p:grpSpPr>
            <p:grpSp>
              <p:nvGrpSpPr>
                <p:cNvPr id="1729" name="Group 1729"/>
                <p:cNvGrpSpPr/>
                <p:nvPr/>
              </p:nvGrpSpPr>
              <p:grpSpPr>
                <a:xfrm>
                  <a:off x="977" y="0"/>
                  <a:ext cx="125413" cy="77787"/>
                  <a:chOff x="0" y="0"/>
                  <a:chExt cx="125411" cy="77786"/>
                </a:xfrm>
              </p:grpSpPr>
              <p:sp>
                <p:nvSpPr>
                  <p:cNvPr id="1727" name="Shape 1727"/>
                  <p:cNvSpPr/>
                  <p:nvPr/>
                </p:nvSpPr>
                <p:spPr>
                  <a:xfrm flipV="1">
                    <a:off x="0" y="0"/>
                    <a:ext cx="50800" cy="7778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728" name="Shape 1728"/>
                  <p:cNvSpPr/>
                  <p:nvPr/>
                </p:nvSpPr>
                <p:spPr>
                  <a:xfrm>
                    <a:off x="74611" y="0"/>
                    <a:ext cx="50801" cy="777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730" name="Shape 1730"/>
                <p:cNvSpPr/>
                <p:nvPr/>
              </p:nvSpPr>
              <p:spPr>
                <a:xfrm>
                  <a:off x="0" y="59595"/>
                  <a:ext cx="76568" cy="3046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36" name="Group 1736"/>
              <p:cNvGrpSpPr/>
              <p:nvPr/>
            </p:nvGrpSpPr>
            <p:grpSpPr>
              <a:xfrm>
                <a:off x="0" y="303212"/>
                <a:ext cx="141287" cy="62642"/>
                <a:chOff x="0" y="0"/>
                <a:chExt cx="141286" cy="62640"/>
              </a:xfrm>
            </p:grpSpPr>
            <p:grpSp>
              <p:nvGrpSpPr>
                <p:cNvPr id="1734" name="Group 1734"/>
                <p:cNvGrpSpPr/>
                <p:nvPr/>
              </p:nvGrpSpPr>
              <p:grpSpPr>
                <a:xfrm>
                  <a:off x="0" y="-1"/>
                  <a:ext cx="141287" cy="61914"/>
                  <a:chOff x="0" y="0"/>
                  <a:chExt cx="141286" cy="61912"/>
                </a:xfrm>
              </p:grpSpPr>
              <p:sp>
                <p:nvSpPr>
                  <p:cNvPr id="1732" name="Shape 1732"/>
                  <p:cNvSpPr/>
                  <p:nvPr/>
                </p:nvSpPr>
                <p:spPr>
                  <a:xfrm flipV="1">
                    <a:off x="0" y="0"/>
                    <a:ext cx="66675" cy="61913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733" name="Shape 1733"/>
                  <p:cNvSpPr/>
                  <p:nvPr/>
                </p:nvSpPr>
                <p:spPr>
                  <a:xfrm>
                    <a:off x="90486" y="0"/>
                    <a:ext cx="50801" cy="619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735" name="Shape 1735"/>
                <p:cNvSpPr/>
                <p:nvPr/>
              </p:nvSpPr>
              <p:spPr>
                <a:xfrm>
                  <a:off x="14897" y="59596"/>
                  <a:ext cx="76568" cy="3045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41" name="Group 1741"/>
              <p:cNvGrpSpPr/>
              <p:nvPr/>
            </p:nvGrpSpPr>
            <p:grpSpPr>
              <a:xfrm>
                <a:off x="14896" y="0"/>
                <a:ext cx="126391" cy="77787"/>
                <a:chOff x="0" y="0"/>
                <a:chExt cx="126389" cy="77786"/>
              </a:xfrm>
            </p:grpSpPr>
            <p:grpSp>
              <p:nvGrpSpPr>
                <p:cNvPr id="1739" name="Group 1739"/>
                <p:cNvGrpSpPr/>
                <p:nvPr/>
              </p:nvGrpSpPr>
              <p:grpSpPr>
                <a:xfrm>
                  <a:off x="977" y="0"/>
                  <a:ext cx="125413" cy="77787"/>
                  <a:chOff x="0" y="0"/>
                  <a:chExt cx="125411" cy="77786"/>
                </a:xfrm>
              </p:grpSpPr>
              <p:sp>
                <p:nvSpPr>
                  <p:cNvPr id="1737" name="Shape 1737"/>
                  <p:cNvSpPr/>
                  <p:nvPr/>
                </p:nvSpPr>
                <p:spPr>
                  <a:xfrm flipV="1">
                    <a:off x="0" y="0"/>
                    <a:ext cx="50800" cy="7778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738" name="Shape 1738"/>
                  <p:cNvSpPr/>
                  <p:nvPr/>
                </p:nvSpPr>
                <p:spPr>
                  <a:xfrm>
                    <a:off x="74611" y="0"/>
                    <a:ext cx="50801" cy="777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3459" y="19875"/>
                          <a:pt x="6918" y="18150"/>
                          <a:pt x="9741" y="15750"/>
                        </a:cubicBezTo>
                        <a:cubicBezTo>
                          <a:pt x="12565" y="13350"/>
                          <a:pt x="14965" y="9825"/>
                          <a:pt x="16941" y="7200"/>
                        </a:cubicBezTo>
                        <a:cubicBezTo>
                          <a:pt x="18918" y="4575"/>
                          <a:pt x="20259" y="2288"/>
                          <a:pt x="21600" y="0"/>
                        </a:cubicBez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1740" name="Shape 1740"/>
                <p:cNvSpPr/>
                <p:nvPr/>
              </p:nvSpPr>
              <p:spPr>
                <a:xfrm>
                  <a:off x="0" y="59595"/>
                  <a:ext cx="76568" cy="3046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746" name="Group 1746"/>
            <p:cNvGrpSpPr/>
            <p:nvPr/>
          </p:nvGrpSpPr>
          <p:grpSpPr>
            <a:xfrm>
              <a:off x="63499" y="0"/>
              <a:ext cx="65088" cy="12701"/>
              <a:chOff x="0" y="0"/>
              <a:chExt cx="65086" cy="12700"/>
            </a:xfrm>
          </p:grpSpPr>
          <p:sp>
            <p:nvSpPr>
              <p:cNvPr id="1743" name="Shape 1743"/>
              <p:cNvSpPr/>
              <p:nvPr/>
            </p:nvSpPr>
            <p:spPr>
              <a:xfrm>
                <a:off x="0" y="0"/>
                <a:ext cx="22225" cy="95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44" name="Shape 1744"/>
              <p:cNvSpPr/>
              <p:nvPr/>
            </p:nvSpPr>
            <p:spPr>
              <a:xfrm>
                <a:off x="14801" y="6612"/>
                <a:ext cx="30723" cy="5827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45" name="Shape 1745"/>
              <p:cNvSpPr/>
              <p:nvPr/>
            </p:nvSpPr>
            <p:spPr>
              <a:xfrm flipH="1">
                <a:off x="42861" y="3175"/>
                <a:ext cx="22226" cy="9526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50" name="Group 1750"/>
            <p:cNvGrpSpPr/>
            <p:nvPr/>
          </p:nvGrpSpPr>
          <p:grpSpPr>
            <a:xfrm>
              <a:off x="61912" y="153987"/>
              <a:ext cx="65089" cy="11114"/>
              <a:chOff x="0" y="0"/>
              <a:chExt cx="65088" cy="11112"/>
            </a:xfrm>
          </p:grpSpPr>
          <p:sp>
            <p:nvSpPr>
              <p:cNvPr id="1747" name="Shape 1747"/>
              <p:cNvSpPr/>
              <p:nvPr/>
            </p:nvSpPr>
            <p:spPr>
              <a:xfrm>
                <a:off x="0" y="0"/>
                <a:ext cx="22226" cy="7938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48" name="Shape 1748"/>
              <p:cNvSpPr/>
              <p:nvPr/>
            </p:nvSpPr>
            <p:spPr>
              <a:xfrm>
                <a:off x="14982" y="6590"/>
                <a:ext cx="30361" cy="428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49" name="Shape 1749"/>
              <p:cNvSpPr/>
              <p:nvPr/>
            </p:nvSpPr>
            <p:spPr>
              <a:xfrm flipH="1">
                <a:off x="42863" y="3174"/>
                <a:ext cx="22226" cy="793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54" name="Group 1754"/>
            <p:cNvGrpSpPr/>
            <p:nvPr/>
          </p:nvGrpSpPr>
          <p:grpSpPr>
            <a:xfrm>
              <a:off x="63499" y="304800"/>
              <a:ext cx="65088" cy="11113"/>
              <a:chOff x="0" y="0"/>
              <a:chExt cx="65086" cy="11112"/>
            </a:xfrm>
          </p:grpSpPr>
          <p:sp>
            <p:nvSpPr>
              <p:cNvPr id="1751" name="Shape 1751"/>
              <p:cNvSpPr/>
              <p:nvPr/>
            </p:nvSpPr>
            <p:spPr>
              <a:xfrm>
                <a:off x="0" y="0"/>
                <a:ext cx="22225" cy="7938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52" name="Shape 1752"/>
              <p:cNvSpPr/>
              <p:nvPr/>
            </p:nvSpPr>
            <p:spPr>
              <a:xfrm>
                <a:off x="14982" y="6591"/>
                <a:ext cx="30361" cy="428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53" name="Shape 1753"/>
              <p:cNvSpPr/>
              <p:nvPr/>
            </p:nvSpPr>
            <p:spPr>
              <a:xfrm flipH="1">
                <a:off x="42861" y="3174"/>
                <a:ext cx="22226" cy="7939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756" name="Shape 1756"/>
          <p:cNvSpPr/>
          <p:nvPr/>
        </p:nvSpPr>
        <p:spPr>
          <a:xfrm flipV="1">
            <a:off x="4067176" y="3603624"/>
            <a:ext cx="2366964" cy="1220789"/>
          </a:xfrm>
          <a:prstGeom prst="line">
            <a:avLst/>
          </a:prstGeom>
          <a:ln w="28575">
            <a:solidFill>
              <a:srgbClr val="FF99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7" name="Shape 1757"/>
          <p:cNvSpPr/>
          <p:nvPr/>
        </p:nvSpPr>
        <p:spPr>
          <a:xfrm flipV="1">
            <a:off x="4056064" y="3603624"/>
            <a:ext cx="1195388" cy="598490"/>
          </a:xfrm>
          <a:prstGeom prst="line">
            <a:avLst/>
          </a:prstGeom>
          <a:ln w="28575">
            <a:solidFill>
              <a:srgbClr val="FF99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8" name="Shape 1758"/>
          <p:cNvSpPr/>
          <p:nvPr/>
        </p:nvSpPr>
        <p:spPr>
          <a:xfrm>
            <a:off x="2554289" y="2605089"/>
            <a:ext cx="1411288" cy="1616076"/>
          </a:xfrm>
          <a:prstGeom prst="line">
            <a:avLst/>
          </a:prstGeom>
          <a:ln w="28575">
            <a:solidFill>
              <a:srgbClr val="FF99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9" name="Shape 1759"/>
          <p:cNvSpPr/>
          <p:nvPr/>
        </p:nvSpPr>
        <p:spPr>
          <a:xfrm>
            <a:off x="2124075" y="2662238"/>
            <a:ext cx="1866901" cy="2214562"/>
          </a:xfrm>
          <a:prstGeom prst="line">
            <a:avLst/>
          </a:prstGeom>
          <a:ln w="28575">
            <a:solidFill>
              <a:srgbClr val="FF99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60" name="Shape 1760"/>
          <p:cNvSpPr/>
          <p:nvPr/>
        </p:nvSpPr>
        <p:spPr>
          <a:xfrm>
            <a:off x="3832225" y="2501900"/>
            <a:ext cx="3295651" cy="1057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320" y="0"/>
                </a:lnTo>
                <a:lnTo>
                  <a:pt x="21600" y="0"/>
                </a:lnTo>
                <a:lnTo>
                  <a:pt x="17280" y="216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61" name="Shape 1761"/>
          <p:cNvSpPr/>
          <p:nvPr/>
        </p:nvSpPr>
        <p:spPr>
          <a:xfrm>
            <a:off x="7127875" y="2514600"/>
            <a:ext cx="438151" cy="1044576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62" name="Shape 1762"/>
          <p:cNvSpPr/>
          <p:nvPr/>
        </p:nvSpPr>
        <p:spPr>
          <a:xfrm flipV="1">
            <a:off x="7832408" y="1843088"/>
            <a:ext cx="1" cy="3848101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63" name="Shape 1763"/>
          <p:cNvSpPr/>
          <p:nvPr/>
        </p:nvSpPr>
        <p:spPr>
          <a:xfrm>
            <a:off x="6290425" y="1803399"/>
            <a:ext cx="1347038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5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Lightdistribution</a:t>
            </a:r>
          </a:p>
        </p:txBody>
      </p:sp>
      <p:sp>
        <p:nvSpPr>
          <p:cNvPr id="1764" name="Shape 1764"/>
          <p:cNvSpPr/>
          <p:nvPr/>
        </p:nvSpPr>
        <p:spPr>
          <a:xfrm>
            <a:off x="573376" y="236320"/>
            <a:ext cx="5072063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Redirecting the light  </a:t>
            </a:r>
          </a:p>
        </p:txBody>
      </p:sp>
      <p:sp>
        <p:nvSpPr>
          <p:cNvPr id="1765" name="Shape 1765"/>
          <p:cNvSpPr/>
          <p:nvPr/>
        </p:nvSpPr>
        <p:spPr>
          <a:xfrm>
            <a:off x="4514601" y="6448252"/>
            <a:ext cx="5004049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 defTabSz="914400">
              <a:defRPr sz="1200"/>
            </a:lvl1pPr>
          </a:lstStyle>
          <a:p>
            <a:r>
              <a:t>Source: GPD.fi © Frank Schneider, Okalux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2" name="Group 2562"/>
          <p:cNvGrpSpPr/>
          <p:nvPr/>
        </p:nvGrpSpPr>
        <p:grpSpPr>
          <a:xfrm>
            <a:off x="2738438" y="2536824"/>
            <a:ext cx="2762251" cy="3983039"/>
            <a:chOff x="0" y="0"/>
            <a:chExt cx="2762250" cy="3983037"/>
          </a:xfrm>
        </p:grpSpPr>
        <p:sp>
          <p:nvSpPr>
            <p:cNvPr id="1767" name="Shape 1767"/>
            <p:cNvSpPr/>
            <p:nvPr/>
          </p:nvSpPr>
          <p:spPr>
            <a:xfrm>
              <a:off x="0" y="-1"/>
              <a:ext cx="685801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50" y="0"/>
                  </a:lnTo>
                  <a:lnTo>
                    <a:pt x="21600" y="0"/>
                  </a:lnTo>
                  <a:lnTo>
                    <a:pt x="70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5161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68" name="Shape 1768"/>
            <p:cNvSpPr/>
            <p:nvPr/>
          </p:nvSpPr>
          <p:spPr>
            <a:xfrm>
              <a:off x="0" y="-1"/>
              <a:ext cx="685801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50" y="0"/>
                  </a:lnTo>
                  <a:lnTo>
                    <a:pt x="21600" y="0"/>
                  </a:lnTo>
                  <a:lnTo>
                    <a:pt x="70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69" name="Shape 1769"/>
            <p:cNvSpPr/>
            <p:nvPr/>
          </p:nvSpPr>
          <p:spPr>
            <a:xfrm>
              <a:off x="222250" y="-1"/>
              <a:ext cx="463551" cy="380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solidFill>
              <a:srgbClr val="538D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0" name="Shape 1770"/>
            <p:cNvSpPr/>
            <p:nvPr/>
          </p:nvSpPr>
          <p:spPr>
            <a:xfrm>
              <a:off x="222250" y="-1"/>
              <a:ext cx="463551" cy="380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1" name="Shape 1771"/>
            <p:cNvSpPr/>
            <p:nvPr/>
          </p:nvSpPr>
          <p:spPr>
            <a:xfrm>
              <a:off x="0" y="-1"/>
              <a:ext cx="685801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50" y="0"/>
                  </a:lnTo>
                  <a:lnTo>
                    <a:pt x="21600" y="0"/>
                  </a:lnTo>
                  <a:lnTo>
                    <a:pt x="70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5161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2" name="Shape 1772"/>
            <p:cNvSpPr/>
            <p:nvPr/>
          </p:nvSpPr>
          <p:spPr>
            <a:xfrm>
              <a:off x="0" y="-1"/>
              <a:ext cx="685801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50" y="0"/>
                  </a:lnTo>
                  <a:lnTo>
                    <a:pt x="21600" y="0"/>
                  </a:lnTo>
                  <a:lnTo>
                    <a:pt x="70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3" name="Shape 1773"/>
            <p:cNvSpPr/>
            <p:nvPr/>
          </p:nvSpPr>
          <p:spPr>
            <a:xfrm>
              <a:off x="222250" y="-1"/>
              <a:ext cx="463551" cy="380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solidFill>
              <a:srgbClr val="538D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4" name="Shape 1774"/>
            <p:cNvSpPr/>
            <p:nvPr/>
          </p:nvSpPr>
          <p:spPr>
            <a:xfrm>
              <a:off x="222250" y="-1"/>
              <a:ext cx="463551" cy="380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5" name="Shape 1775"/>
            <p:cNvSpPr/>
            <p:nvPr/>
          </p:nvSpPr>
          <p:spPr>
            <a:xfrm>
              <a:off x="0" y="633412"/>
              <a:ext cx="222250" cy="3167064"/>
            </a:xfrm>
            <a:prstGeom prst="rect">
              <a:avLst/>
            </a:prstGeom>
            <a:solidFill>
              <a:srgbClr val="A0CA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76" name="Shape 1776"/>
            <p:cNvSpPr/>
            <p:nvPr/>
          </p:nvSpPr>
          <p:spPr>
            <a:xfrm>
              <a:off x="0" y="633412"/>
              <a:ext cx="222250" cy="3167064"/>
            </a:xfrm>
            <a:prstGeom prst="rect">
              <a:avLst/>
            </a:prstGeom>
            <a:noFill/>
            <a:ln w="3175" cap="flat">
              <a:solidFill>
                <a:srgbClr val="1F1A17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77" name="Shape 1777"/>
            <p:cNvSpPr/>
            <p:nvPr/>
          </p:nvSpPr>
          <p:spPr>
            <a:xfrm>
              <a:off x="387350" y="873125"/>
              <a:ext cx="544513" cy="73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86" y="21600"/>
                  </a:moveTo>
                  <a:lnTo>
                    <a:pt x="21600" y="3119"/>
                  </a:lnTo>
                  <a:lnTo>
                    <a:pt x="18325" y="0"/>
                  </a:lnTo>
                  <a:lnTo>
                    <a:pt x="0" y="18388"/>
                  </a:lnTo>
                  <a:lnTo>
                    <a:pt x="3086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8" name="Shape 1778"/>
            <p:cNvSpPr/>
            <p:nvPr/>
          </p:nvSpPr>
          <p:spPr>
            <a:xfrm>
              <a:off x="387350" y="873125"/>
              <a:ext cx="544513" cy="73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86" y="21600"/>
                  </a:moveTo>
                  <a:lnTo>
                    <a:pt x="21600" y="3119"/>
                  </a:lnTo>
                  <a:lnTo>
                    <a:pt x="18325" y="0"/>
                  </a:lnTo>
                  <a:lnTo>
                    <a:pt x="0" y="18388"/>
                  </a:lnTo>
                  <a:lnTo>
                    <a:pt x="3086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79" name="Shape 1779"/>
            <p:cNvSpPr/>
            <p:nvPr/>
          </p:nvSpPr>
          <p:spPr>
            <a:xfrm>
              <a:off x="606425" y="1158875"/>
              <a:ext cx="523876" cy="7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87" y="21600"/>
                  </a:moveTo>
                  <a:lnTo>
                    <a:pt x="21600" y="2335"/>
                  </a:lnTo>
                  <a:lnTo>
                    <a:pt x="19178" y="0"/>
                  </a:lnTo>
                  <a:lnTo>
                    <a:pt x="0" y="19265"/>
                  </a:lnTo>
                  <a:lnTo>
                    <a:pt x="2487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0" name="Shape 1780"/>
            <p:cNvSpPr/>
            <p:nvPr/>
          </p:nvSpPr>
          <p:spPr>
            <a:xfrm>
              <a:off x="606425" y="1158875"/>
              <a:ext cx="523876" cy="7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87" y="21600"/>
                  </a:moveTo>
                  <a:lnTo>
                    <a:pt x="21600" y="2335"/>
                  </a:lnTo>
                  <a:lnTo>
                    <a:pt x="19178" y="0"/>
                  </a:lnTo>
                  <a:lnTo>
                    <a:pt x="0" y="19265"/>
                  </a:lnTo>
                  <a:lnTo>
                    <a:pt x="2487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1" name="Shape 1781"/>
            <p:cNvSpPr/>
            <p:nvPr/>
          </p:nvSpPr>
          <p:spPr>
            <a:xfrm>
              <a:off x="639762" y="1168400"/>
              <a:ext cx="504826" cy="6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123"/>
                  </a:moveTo>
                  <a:lnTo>
                    <a:pt x="19902" y="0"/>
                  </a:lnTo>
                  <a:lnTo>
                    <a:pt x="21600" y="1477"/>
                  </a:lnTo>
                  <a:lnTo>
                    <a:pt x="1698" y="21600"/>
                  </a:lnTo>
                  <a:lnTo>
                    <a:pt x="0" y="2012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2" name="Shape 1782"/>
            <p:cNvSpPr/>
            <p:nvPr/>
          </p:nvSpPr>
          <p:spPr>
            <a:xfrm>
              <a:off x="639762" y="1168400"/>
              <a:ext cx="504826" cy="6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123"/>
                  </a:moveTo>
                  <a:lnTo>
                    <a:pt x="19902" y="0"/>
                  </a:lnTo>
                  <a:lnTo>
                    <a:pt x="21600" y="1477"/>
                  </a:lnTo>
                  <a:lnTo>
                    <a:pt x="1698" y="21600"/>
                  </a:lnTo>
                  <a:lnTo>
                    <a:pt x="0" y="20123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3" name="Shape 1783"/>
            <p:cNvSpPr/>
            <p:nvPr/>
          </p:nvSpPr>
          <p:spPr>
            <a:xfrm>
              <a:off x="666750" y="1235075"/>
              <a:ext cx="481013" cy="6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3" y="21600"/>
                  </a:moveTo>
                  <a:lnTo>
                    <a:pt x="21600" y="429"/>
                  </a:lnTo>
                  <a:lnTo>
                    <a:pt x="20816" y="0"/>
                  </a:lnTo>
                  <a:lnTo>
                    <a:pt x="0" y="21225"/>
                  </a:lnTo>
                  <a:lnTo>
                    <a:pt x="713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4" name="Shape 1784"/>
            <p:cNvSpPr/>
            <p:nvPr/>
          </p:nvSpPr>
          <p:spPr>
            <a:xfrm>
              <a:off x="666750" y="1235075"/>
              <a:ext cx="481013" cy="6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3" y="21600"/>
                  </a:moveTo>
                  <a:lnTo>
                    <a:pt x="21600" y="429"/>
                  </a:lnTo>
                  <a:lnTo>
                    <a:pt x="20816" y="0"/>
                  </a:lnTo>
                  <a:lnTo>
                    <a:pt x="0" y="21225"/>
                  </a:lnTo>
                  <a:lnTo>
                    <a:pt x="713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5" name="Shape 1785"/>
            <p:cNvSpPr/>
            <p:nvPr/>
          </p:nvSpPr>
          <p:spPr>
            <a:xfrm>
              <a:off x="690562" y="1217612"/>
              <a:ext cx="479426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028" y="217"/>
                  </a:lnTo>
                  <a:lnTo>
                    <a:pt x="21600" y="0"/>
                  </a:lnTo>
                  <a:lnTo>
                    <a:pt x="572" y="2138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6" name="Shape 1786"/>
            <p:cNvSpPr/>
            <p:nvPr/>
          </p:nvSpPr>
          <p:spPr>
            <a:xfrm>
              <a:off x="690562" y="1217612"/>
              <a:ext cx="479426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028" y="217"/>
                  </a:lnTo>
                  <a:lnTo>
                    <a:pt x="21600" y="0"/>
                  </a:lnTo>
                  <a:lnTo>
                    <a:pt x="572" y="21383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7" name="Shape 1787"/>
            <p:cNvSpPr/>
            <p:nvPr/>
          </p:nvSpPr>
          <p:spPr>
            <a:xfrm>
              <a:off x="712787" y="1174750"/>
              <a:ext cx="544514" cy="69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5" y="19668"/>
                  </a:moveTo>
                  <a:lnTo>
                    <a:pt x="21600" y="0"/>
                  </a:lnTo>
                  <a:lnTo>
                    <a:pt x="18388" y="1982"/>
                  </a:lnTo>
                  <a:lnTo>
                    <a:pt x="0" y="21600"/>
                  </a:lnTo>
                  <a:lnTo>
                    <a:pt x="3275" y="1966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8" name="Shape 1788"/>
            <p:cNvSpPr/>
            <p:nvPr/>
          </p:nvSpPr>
          <p:spPr>
            <a:xfrm>
              <a:off x="712787" y="1174750"/>
              <a:ext cx="544514" cy="69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5" y="19668"/>
                  </a:moveTo>
                  <a:lnTo>
                    <a:pt x="21600" y="0"/>
                  </a:lnTo>
                  <a:lnTo>
                    <a:pt x="18388" y="1982"/>
                  </a:lnTo>
                  <a:lnTo>
                    <a:pt x="0" y="21600"/>
                  </a:lnTo>
                  <a:lnTo>
                    <a:pt x="3275" y="19668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89" name="Shape 1789"/>
            <p:cNvSpPr/>
            <p:nvPr/>
          </p:nvSpPr>
          <p:spPr>
            <a:xfrm>
              <a:off x="795337" y="1098550"/>
              <a:ext cx="560389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10" y="19173"/>
                  </a:moveTo>
                  <a:lnTo>
                    <a:pt x="21600" y="0"/>
                  </a:lnTo>
                  <a:lnTo>
                    <a:pt x="17806" y="2330"/>
                  </a:lnTo>
                  <a:lnTo>
                    <a:pt x="0" y="21600"/>
                  </a:lnTo>
                  <a:lnTo>
                    <a:pt x="3610" y="1917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0" name="Shape 1790"/>
            <p:cNvSpPr/>
            <p:nvPr/>
          </p:nvSpPr>
          <p:spPr>
            <a:xfrm>
              <a:off x="795337" y="1098550"/>
              <a:ext cx="560389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10" y="19173"/>
                  </a:moveTo>
                  <a:lnTo>
                    <a:pt x="21600" y="0"/>
                  </a:lnTo>
                  <a:lnTo>
                    <a:pt x="17806" y="2330"/>
                  </a:lnTo>
                  <a:lnTo>
                    <a:pt x="0" y="21600"/>
                  </a:lnTo>
                  <a:lnTo>
                    <a:pt x="3610" y="19173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1" name="Shape 1791"/>
            <p:cNvSpPr/>
            <p:nvPr/>
          </p:nvSpPr>
          <p:spPr>
            <a:xfrm>
              <a:off x="889000" y="995362"/>
              <a:ext cx="569913" cy="73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1" y="18642"/>
                  </a:moveTo>
                  <a:lnTo>
                    <a:pt x="21600" y="0"/>
                  </a:lnTo>
                  <a:lnTo>
                    <a:pt x="17689" y="3052"/>
                  </a:lnTo>
                  <a:lnTo>
                    <a:pt x="0" y="21600"/>
                  </a:lnTo>
                  <a:lnTo>
                    <a:pt x="4031" y="1864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2" name="Shape 1792"/>
            <p:cNvSpPr/>
            <p:nvPr/>
          </p:nvSpPr>
          <p:spPr>
            <a:xfrm>
              <a:off x="889000" y="995362"/>
              <a:ext cx="569913" cy="73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1" y="18642"/>
                  </a:moveTo>
                  <a:lnTo>
                    <a:pt x="21600" y="0"/>
                  </a:lnTo>
                  <a:lnTo>
                    <a:pt x="17689" y="3052"/>
                  </a:lnTo>
                  <a:lnTo>
                    <a:pt x="0" y="21600"/>
                  </a:lnTo>
                  <a:lnTo>
                    <a:pt x="4031" y="18642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3" name="Shape 1793"/>
            <p:cNvSpPr/>
            <p:nvPr/>
          </p:nvSpPr>
          <p:spPr>
            <a:xfrm>
              <a:off x="990600" y="866775"/>
              <a:ext cx="550863" cy="73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239" y="3126"/>
                  </a:lnTo>
                  <a:lnTo>
                    <a:pt x="21600" y="0"/>
                  </a:lnTo>
                  <a:lnTo>
                    <a:pt x="3299" y="1852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4" name="Shape 1794"/>
            <p:cNvSpPr/>
            <p:nvPr/>
          </p:nvSpPr>
          <p:spPr>
            <a:xfrm>
              <a:off x="990600" y="866775"/>
              <a:ext cx="550863" cy="73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239" y="3126"/>
                  </a:lnTo>
                  <a:lnTo>
                    <a:pt x="21600" y="0"/>
                  </a:lnTo>
                  <a:lnTo>
                    <a:pt x="3299" y="18521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5" name="Shape 1795"/>
            <p:cNvSpPr/>
            <p:nvPr/>
          </p:nvSpPr>
          <p:spPr>
            <a:xfrm>
              <a:off x="995362" y="922337"/>
              <a:ext cx="530226" cy="70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1" y="19357"/>
                  </a:moveTo>
                  <a:lnTo>
                    <a:pt x="21600" y="0"/>
                  </a:lnTo>
                  <a:lnTo>
                    <a:pt x="18884" y="2243"/>
                  </a:lnTo>
                  <a:lnTo>
                    <a:pt x="0" y="21600"/>
                  </a:lnTo>
                  <a:lnTo>
                    <a:pt x="2651" y="1935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6" name="Shape 1796"/>
            <p:cNvSpPr/>
            <p:nvPr/>
          </p:nvSpPr>
          <p:spPr>
            <a:xfrm>
              <a:off x="995362" y="922337"/>
              <a:ext cx="530226" cy="70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1" y="19357"/>
                  </a:moveTo>
                  <a:lnTo>
                    <a:pt x="21600" y="0"/>
                  </a:lnTo>
                  <a:lnTo>
                    <a:pt x="18884" y="2243"/>
                  </a:lnTo>
                  <a:lnTo>
                    <a:pt x="0" y="21600"/>
                  </a:lnTo>
                  <a:lnTo>
                    <a:pt x="2651" y="19357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7" name="Shape 1797"/>
            <p:cNvSpPr/>
            <p:nvPr/>
          </p:nvSpPr>
          <p:spPr>
            <a:xfrm>
              <a:off x="1233487" y="912812"/>
              <a:ext cx="646114" cy="64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7" y="21600"/>
                  </a:moveTo>
                  <a:lnTo>
                    <a:pt x="21600" y="739"/>
                  </a:lnTo>
                  <a:lnTo>
                    <a:pt x="15603" y="0"/>
                  </a:lnTo>
                  <a:lnTo>
                    <a:pt x="0" y="20861"/>
                  </a:lnTo>
                  <a:lnTo>
                    <a:pt x="5997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8" name="Shape 1798"/>
            <p:cNvSpPr/>
            <p:nvPr/>
          </p:nvSpPr>
          <p:spPr>
            <a:xfrm>
              <a:off x="1233487" y="912812"/>
              <a:ext cx="646114" cy="64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7" y="21600"/>
                  </a:moveTo>
                  <a:lnTo>
                    <a:pt x="21600" y="739"/>
                  </a:lnTo>
                  <a:lnTo>
                    <a:pt x="15603" y="0"/>
                  </a:lnTo>
                  <a:lnTo>
                    <a:pt x="0" y="20861"/>
                  </a:lnTo>
                  <a:lnTo>
                    <a:pt x="5997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99" name="Shape 1799"/>
            <p:cNvSpPr/>
            <p:nvPr/>
          </p:nvSpPr>
          <p:spPr>
            <a:xfrm>
              <a:off x="1412875" y="935037"/>
              <a:ext cx="593726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94" y="21600"/>
                  </a:moveTo>
                  <a:lnTo>
                    <a:pt x="21600" y="162"/>
                  </a:lnTo>
                  <a:lnTo>
                    <a:pt x="16980" y="0"/>
                  </a:lnTo>
                  <a:lnTo>
                    <a:pt x="0" y="21383"/>
                  </a:lnTo>
                  <a:lnTo>
                    <a:pt x="4794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0" name="Shape 1800"/>
            <p:cNvSpPr/>
            <p:nvPr/>
          </p:nvSpPr>
          <p:spPr>
            <a:xfrm>
              <a:off x="1412875" y="935037"/>
              <a:ext cx="593726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94" y="21600"/>
                  </a:moveTo>
                  <a:lnTo>
                    <a:pt x="21600" y="162"/>
                  </a:lnTo>
                  <a:lnTo>
                    <a:pt x="16980" y="0"/>
                  </a:lnTo>
                  <a:lnTo>
                    <a:pt x="0" y="21383"/>
                  </a:lnTo>
                  <a:lnTo>
                    <a:pt x="4794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1" name="Shape 1801"/>
            <p:cNvSpPr/>
            <p:nvPr/>
          </p:nvSpPr>
          <p:spPr>
            <a:xfrm>
              <a:off x="1544637" y="936625"/>
              <a:ext cx="541339" cy="63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21600"/>
                  </a:moveTo>
                  <a:lnTo>
                    <a:pt x="21600" y="0"/>
                  </a:lnTo>
                  <a:lnTo>
                    <a:pt x="18433" y="109"/>
                  </a:lnTo>
                  <a:lnTo>
                    <a:pt x="0" y="21600"/>
                  </a:lnTo>
                  <a:lnTo>
                    <a:pt x="304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2" name="Shape 1802"/>
            <p:cNvSpPr/>
            <p:nvPr/>
          </p:nvSpPr>
          <p:spPr>
            <a:xfrm>
              <a:off x="1544637" y="936625"/>
              <a:ext cx="541339" cy="63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21600"/>
                  </a:moveTo>
                  <a:lnTo>
                    <a:pt x="21600" y="0"/>
                  </a:lnTo>
                  <a:lnTo>
                    <a:pt x="18433" y="109"/>
                  </a:lnTo>
                  <a:lnTo>
                    <a:pt x="0" y="21600"/>
                  </a:lnTo>
                  <a:lnTo>
                    <a:pt x="304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3" name="Shape 1803"/>
            <p:cNvSpPr/>
            <p:nvPr/>
          </p:nvSpPr>
          <p:spPr>
            <a:xfrm>
              <a:off x="1620837" y="931862"/>
              <a:ext cx="538164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1" y="21277"/>
                  </a:moveTo>
                  <a:lnTo>
                    <a:pt x="21600" y="0"/>
                  </a:lnTo>
                  <a:lnTo>
                    <a:pt x="18669" y="162"/>
                  </a:lnTo>
                  <a:lnTo>
                    <a:pt x="0" y="21600"/>
                  </a:lnTo>
                  <a:lnTo>
                    <a:pt x="2931" y="2127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4" name="Shape 1804"/>
            <p:cNvSpPr/>
            <p:nvPr/>
          </p:nvSpPr>
          <p:spPr>
            <a:xfrm>
              <a:off x="1620837" y="931862"/>
              <a:ext cx="538164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1" y="21277"/>
                  </a:moveTo>
                  <a:lnTo>
                    <a:pt x="21600" y="0"/>
                  </a:lnTo>
                  <a:lnTo>
                    <a:pt x="18669" y="162"/>
                  </a:lnTo>
                  <a:lnTo>
                    <a:pt x="0" y="21600"/>
                  </a:lnTo>
                  <a:lnTo>
                    <a:pt x="2931" y="21277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5" name="Shape 1805"/>
            <p:cNvSpPr/>
            <p:nvPr/>
          </p:nvSpPr>
          <p:spPr>
            <a:xfrm>
              <a:off x="1614487" y="1065212"/>
              <a:ext cx="471489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236" y="1382"/>
                  </a:lnTo>
                  <a:lnTo>
                    <a:pt x="21600" y="0"/>
                  </a:lnTo>
                  <a:lnTo>
                    <a:pt x="436" y="2021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6" name="Shape 1806"/>
            <p:cNvSpPr/>
            <p:nvPr/>
          </p:nvSpPr>
          <p:spPr>
            <a:xfrm>
              <a:off x="1614487" y="1065212"/>
              <a:ext cx="471489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236" y="1382"/>
                  </a:lnTo>
                  <a:lnTo>
                    <a:pt x="21600" y="0"/>
                  </a:lnTo>
                  <a:lnTo>
                    <a:pt x="436" y="20218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7" name="Shape 1807"/>
            <p:cNvSpPr/>
            <p:nvPr/>
          </p:nvSpPr>
          <p:spPr>
            <a:xfrm>
              <a:off x="1595437" y="1108075"/>
              <a:ext cx="482601" cy="72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9" y="2807"/>
                  </a:lnTo>
                  <a:lnTo>
                    <a:pt x="21600" y="0"/>
                  </a:lnTo>
                  <a:lnTo>
                    <a:pt x="853" y="1879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8" name="Shape 1808"/>
            <p:cNvSpPr/>
            <p:nvPr/>
          </p:nvSpPr>
          <p:spPr>
            <a:xfrm>
              <a:off x="1595437" y="1108075"/>
              <a:ext cx="482601" cy="72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9" y="2807"/>
                  </a:lnTo>
                  <a:lnTo>
                    <a:pt x="21600" y="0"/>
                  </a:lnTo>
                  <a:lnTo>
                    <a:pt x="853" y="18793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09" name="Shape 1809"/>
            <p:cNvSpPr/>
            <p:nvPr/>
          </p:nvSpPr>
          <p:spPr>
            <a:xfrm>
              <a:off x="1587500" y="1260475"/>
              <a:ext cx="487363" cy="63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" y="21600"/>
                  </a:moveTo>
                  <a:lnTo>
                    <a:pt x="21600" y="109"/>
                  </a:lnTo>
                  <a:lnTo>
                    <a:pt x="20615" y="0"/>
                  </a:lnTo>
                  <a:lnTo>
                    <a:pt x="0" y="21491"/>
                  </a:lnTo>
                  <a:lnTo>
                    <a:pt x="1055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0" name="Shape 1810"/>
            <p:cNvSpPr/>
            <p:nvPr/>
          </p:nvSpPr>
          <p:spPr>
            <a:xfrm>
              <a:off x="1587500" y="1260475"/>
              <a:ext cx="487363" cy="63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" y="21600"/>
                  </a:moveTo>
                  <a:lnTo>
                    <a:pt x="21600" y="109"/>
                  </a:lnTo>
                  <a:lnTo>
                    <a:pt x="20615" y="0"/>
                  </a:lnTo>
                  <a:lnTo>
                    <a:pt x="0" y="21491"/>
                  </a:lnTo>
                  <a:lnTo>
                    <a:pt x="1055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1" name="Shape 1811"/>
            <p:cNvSpPr/>
            <p:nvPr/>
          </p:nvSpPr>
          <p:spPr>
            <a:xfrm>
              <a:off x="1587500" y="1201737"/>
              <a:ext cx="474663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167" y="1850"/>
                  </a:lnTo>
                  <a:lnTo>
                    <a:pt x="21600" y="0"/>
                  </a:lnTo>
                  <a:lnTo>
                    <a:pt x="361" y="1975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2" name="Shape 1812"/>
            <p:cNvSpPr/>
            <p:nvPr/>
          </p:nvSpPr>
          <p:spPr>
            <a:xfrm>
              <a:off x="1587500" y="1201737"/>
              <a:ext cx="474663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167" y="1850"/>
                  </a:lnTo>
                  <a:lnTo>
                    <a:pt x="21600" y="0"/>
                  </a:lnTo>
                  <a:lnTo>
                    <a:pt x="361" y="1975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3" name="Shape 1813"/>
            <p:cNvSpPr/>
            <p:nvPr/>
          </p:nvSpPr>
          <p:spPr>
            <a:xfrm>
              <a:off x="1611312" y="1092200"/>
              <a:ext cx="490539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" y="17098"/>
                  </a:moveTo>
                  <a:lnTo>
                    <a:pt x="21600" y="0"/>
                  </a:lnTo>
                  <a:lnTo>
                    <a:pt x="20551" y="4502"/>
                  </a:lnTo>
                  <a:lnTo>
                    <a:pt x="0" y="21600"/>
                  </a:lnTo>
                  <a:lnTo>
                    <a:pt x="1188" y="170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4" name="Shape 1814"/>
            <p:cNvSpPr/>
            <p:nvPr/>
          </p:nvSpPr>
          <p:spPr>
            <a:xfrm>
              <a:off x="1611312" y="1092200"/>
              <a:ext cx="490539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" y="17098"/>
                  </a:moveTo>
                  <a:lnTo>
                    <a:pt x="21600" y="0"/>
                  </a:lnTo>
                  <a:lnTo>
                    <a:pt x="20551" y="4502"/>
                  </a:lnTo>
                  <a:lnTo>
                    <a:pt x="0" y="21600"/>
                  </a:lnTo>
                  <a:lnTo>
                    <a:pt x="1188" y="17098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5" name="Shape 1815"/>
            <p:cNvSpPr/>
            <p:nvPr/>
          </p:nvSpPr>
          <p:spPr>
            <a:xfrm>
              <a:off x="1666875" y="1008062"/>
              <a:ext cx="541338" cy="67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20272"/>
                  </a:moveTo>
                  <a:lnTo>
                    <a:pt x="21600" y="0"/>
                  </a:lnTo>
                  <a:lnTo>
                    <a:pt x="18560" y="1430"/>
                  </a:lnTo>
                  <a:lnTo>
                    <a:pt x="0" y="21600"/>
                  </a:lnTo>
                  <a:lnTo>
                    <a:pt x="3040" y="2027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6" name="Shape 1816"/>
            <p:cNvSpPr/>
            <p:nvPr/>
          </p:nvSpPr>
          <p:spPr>
            <a:xfrm>
              <a:off x="1666875" y="1008062"/>
              <a:ext cx="541338" cy="67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20272"/>
                  </a:moveTo>
                  <a:lnTo>
                    <a:pt x="21600" y="0"/>
                  </a:lnTo>
                  <a:lnTo>
                    <a:pt x="18560" y="1430"/>
                  </a:lnTo>
                  <a:lnTo>
                    <a:pt x="0" y="21600"/>
                  </a:lnTo>
                  <a:lnTo>
                    <a:pt x="3040" y="20272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7" name="Shape 1817"/>
            <p:cNvSpPr/>
            <p:nvPr/>
          </p:nvSpPr>
          <p:spPr>
            <a:xfrm>
              <a:off x="1638300" y="1074737"/>
              <a:ext cx="469901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" y="21015"/>
                  </a:moveTo>
                  <a:lnTo>
                    <a:pt x="21600" y="0"/>
                  </a:lnTo>
                  <a:lnTo>
                    <a:pt x="21308" y="585"/>
                  </a:lnTo>
                  <a:lnTo>
                    <a:pt x="0" y="21600"/>
                  </a:lnTo>
                  <a:lnTo>
                    <a:pt x="146" y="2101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8" name="Shape 1818"/>
            <p:cNvSpPr/>
            <p:nvPr/>
          </p:nvSpPr>
          <p:spPr>
            <a:xfrm>
              <a:off x="1638300" y="1074737"/>
              <a:ext cx="469901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" y="21015"/>
                  </a:moveTo>
                  <a:lnTo>
                    <a:pt x="21600" y="0"/>
                  </a:lnTo>
                  <a:lnTo>
                    <a:pt x="21308" y="585"/>
                  </a:lnTo>
                  <a:lnTo>
                    <a:pt x="0" y="21600"/>
                  </a:lnTo>
                  <a:lnTo>
                    <a:pt x="146" y="21015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19" name="Shape 1819"/>
            <p:cNvSpPr/>
            <p:nvPr/>
          </p:nvSpPr>
          <p:spPr>
            <a:xfrm>
              <a:off x="1641475" y="1062037"/>
              <a:ext cx="476251" cy="63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6" y="21171"/>
                  </a:moveTo>
                  <a:lnTo>
                    <a:pt x="21600" y="0"/>
                  </a:lnTo>
                  <a:lnTo>
                    <a:pt x="21168" y="429"/>
                  </a:lnTo>
                  <a:lnTo>
                    <a:pt x="0" y="21600"/>
                  </a:lnTo>
                  <a:lnTo>
                    <a:pt x="576" y="2117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0" name="Shape 1820"/>
            <p:cNvSpPr/>
            <p:nvPr/>
          </p:nvSpPr>
          <p:spPr>
            <a:xfrm>
              <a:off x="1641475" y="1062037"/>
              <a:ext cx="476251" cy="63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6" y="21171"/>
                  </a:moveTo>
                  <a:lnTo>
                    <a:pt x="21600" y="0"/>
                  </a:lnTo>
                  <a:lnTo>
                    <a:pt x="21168" y="429"/>
                  </a:lnTo>
                  <a:lnTo>
                    <a:pt x="0" y="21600"/>
                  </a:lnTo>
                  <a:lnTo>
                    <a:pt x="576" y="21171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1" name="Shape 1821"/>
            <p:cNvSpPr/>
            <p:nvPr/>
          </p:nvSpPr>
          <p:spPr>
            <a:xfrm>
              <a:off x="1654175" y="1052512"/>
              <a:ext cx="477838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" y="21277"/>
                  </a:moveTo>
                  <a:lnTo>
                    <a:pt x="21600" y="0"/>
                  </a:lnTo>
                  <a:lnTo>
                    <a:pt x="20954" y="323"/>
                  </a:lnTo>
                  <a:lnTo>
                    <a:pt x="0" y="21600"/>
                  </a:lnTo>
                  <a:lnTo>
                    <a:pt x="574" y="2127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2" name="Shape 1822"/>
            <p:cNvSpPr/>
            <p:nvPr/>
          </p:nvSpPr>
          <p:spPr>
            <a:xfrm>
              <a:off x="1654175" y="1052512"/>
              <a:ext cx="477838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" y="21277"/>
                  </a:moveTo>
                  <a:lnTo>
                    <a:pt x="21600" y="0"/>
                  </a:lnTo>
                  <a:lnTo>
                    <a:pt x="20954" y="323"/>
                  </a:lnTo>
                  <a:lnTo>
                    <a:pt x="0" y="21600"/>
                  </a:lnTo>
                  <a:lnTo>
                    <a:pt x="574" y="21277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3" name="Shape 1823"/>
            <p:cNvSpPr/>
            <p:nvPr/>
          </p:nvSpPr>
          <p:spPr>
            <a:xfrm>
              <a:off x="1624012" y="1044575"/>
              <a:ext cx="477839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2" y="688"/>
                  </a:lnTo>
                  <a:lnTo>
                    <a:pt x="21600" y="0"/>
                  </a:lnTo>
                  <a:lnTo>
                    <a:pt x="502" y="2091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4" name="Shape 1824"/>
            <p:cNvSpPr/>
            <p:nvPr/>
          </p:nvSpPr>
          <p:spPr>
            <a:xfrm>
              <a:off x="1624012" y="1044575"/>
              <a:ext cx="477839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2" y="688"/>
                  </a:lnTo>
                  <a:lnTo>
                    <a:pt x="21600" y="0"/>
                  </a:lnTo>
                  <a:lnTo>
                    <a:pt x="502" y="20912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5" name="Shape 1825"/>
            <p:cNvSpPr/>
            <p:nvPr/>
          </p:nvSpPr>
          <p:spPr>
            <a:xfrm>
              <a:off x="1779587" y="968375"/>
              <a:ext cx="484189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9" y="21015"/>
                  </a:moveTo>
                  <a:lnTo>
                    <a:pt x="21600" y="0"/>
                  </a:lnTo>
                  <a:lnTo>
                    <a:pt x="20609" y="585"/>
                  </a:lnTo>
                  <a:lnTo>
                    <a:pt x="0" y="21600"/>
                  </a:lnTo>
                  <a:lnTo>
                    <a:pt x="779" y="2101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6" name="Shape 1826"/>
            <p:cNvSpPr/>
            <p:nvPr/>
          </p:nvSpPr>
          <p:spPr>
            <a:xfrm>
              <a:off x="1779587" y="968375"/>
              <a:ext cx="484189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9" y="21015"/>
                  </a:moveTo>
                  <a:lnTo>
                    <a:pt x="21600" y="0"/>
                  </a:lnTo>
                  <a:lnTo>
                    <a:pt x="20609" y="585"/>
                  </a:lnTo>
                  <a:lnTo>
                    <a:pt x="0" y="21600"/>
                  </a:lnTo>
                  <a:lnTo>
                    <a:pt x="779" y="21015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7" name="Shape 1827"/>
            <p:cNvSpPr/>
            <p:nvPr/>
          </p:nvSpPr>
          <p:spPr>
            <a:xfrm>
              <a:off x="1611312" y="1257300"/>
              <a:ext cx="466726" cy="63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83"/>
                  </a:moveTo>
                  <a:lnTo>
                    <a:pt x="21600" y="0"/>
                  </a:lnTo>
                  <a:lnTo>
                    <a:pt x="21453" y="217"/>
                  </a:lnTo>
                  <a:lnTo>
                    <a:pt x="0" y="21600"/>
                  </a:lnTo>
                  <a:lnTo>
                    <a:pt x="0" y="213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8" name="Shape 1828"/>
            <p:cNvSpPr/>
            <p:nvPr/>
          </p:nvSpPr>
          <p:spPr>
            <a:xfrm>
              <a:off x="1611312" y="1257300"/>
              <a:ext cx="466726" cy="63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83"/>
                  </a:moveTo>
                  <a:lnTo>
                    <a:pt x="21600" y="0"/>
                  </a:lnTo>
                  <a:lnTo>
                    <a:pt x="21453" y="217"/>
                  </a:lnTo>
                  <a:lnTo>
                    <a:pt x="0" y="21600"/>
                  </a:lnTo>
                  <a:lnTo>
                    <a:pt x="0" y="21383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29" name="Shape 1829"/>
            <p:cNvSpPr/>
            <p:nvPr/>
          </p:nvSpPr>
          <p:spPr>
            <a:xfrm>
              <a:off x="1743075" y="985837"/>
              <a:ext cx="498476" cy="65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2" y="20759"/>
                  </a:moveTo>
                  <a:lnTo>
                    <a:pt x="21600" y="0"/>
                  </a:lnTo>
                  <a:lnTo>
                    <a:pt x="20155" y="736"/>
                  </a:lnTo>
                  <a:lnTo>
                    <a:pt x="0" y="21600"/>
                  </a:lnTo>
                  <a:lnTo>
                    <a:pt x="1582" y="2075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0" name="Shape 1830"/>
            <p:cNvSpPr/>
            <p:nvPr/>
          </p:nvSpPr>
          <p:spPr>
            <a:xfrm>
              <a:off x="1743075" y="985837"/>
              <a:ext cx="498476" cy="65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2" y="20759"/>
                  </a:moveTo>
                  <a:lnTo>
                    <a:pt x="21600" y="0"/>
                  </a:lnTo>
                  <a:lnTo>
                    <a:pt x="20155" y="736"/>
                  </a:lnTo>
                  <a:lnTo>
                    <a:pt x="0" y="21600"/>
                  </a:lnTo>
                  <a:lnTo>
                    <a:pt x="1582" y="20759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1" name="Shape 1831"/>
            <p:cNvSpPr/>
            <p:nvPr/>
          </p:nvSpPr>
          <p:spPr>
            <a:xfrm>
              <a:off x="1751012" y="955675"/>
              <a:ext cx="493714" cy="64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19" y="687"/>
                  </a:lnTo>
                  <a:lnTo>
                    <a:pt x="21600" y="0"/>
                  </a:lnTo>
                  <a:lnTo>
                    <a:pt x="1250" y="2086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2" name="Shape 1832"/>
            <p:cNvSpPr/>
            <p:nvPr/>
          </p:nvSpPr>
          <p:spPr>
            <a:xfrm>
              <a:off x="1751012" y="955675"/>
              <a:ext cx="493714" cy="64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19" y="687"/>
                  </a:lnTo>
                  <a:lnTo>
                    <a:pt x="21600" y="0"/>
                  </a:lnTo>
                  <a:lnTo>
                    <a:pt x="1250" y="20861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3" name="Shape 1833"/>
            <p:cNvSpPr/>
            <p:nvPr/>
          </p:nvSpPr>
          <p:spPr>
            <a:xfrm>
              <a:off x="1635125" y="1001712"/>
              <a:ext cx="542926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68" y="1382"/>
                  </a:lnTo>
                  <a:lnTo>
                    <a:pt x="21600" y="0"/>
                  </a:lnTo>
                  <a:lnTo>
                    <a:pt x="3032" y="2021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4" name="Shape 1834"/>
            <p:cNvSpPr/>
            <p:nvPr/>
          </p:nvSpPr>
          <p:spPr>
            <a:xfrm>
              <a:off x="1635125" y="1001712"/>
              <a:ext cx="542926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68" y="1382"/>
                  </a:lnTo>
                  <a:lnTo>
                    <a:pt x="21600" y="0"/>
                  </a:lnTo>
                  <a:lnTo>
                    <a:pt x="3032" y="20218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5" name="Shape 1835"/>
            <p:cNvSpPr/>
            <p:nvPr/>
          </p:nvSpPr>
          <p:spPr>
            <a:xfrm>
              <a:off x="1693862" y="922337"/>
              <a:ext cx="536576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12" y="21385"/>
                  </a:moveTo>
                  <a:lnTo>
                    <a:pt x="21600" y="0"/>
                  </a:lnTo>
                  <a:lnTo>
                    <a:pt x="18724" y="323"/>
                  </a:lnTo>
                  <a:lnTo>
                    <a:pt x="0" y="21600"/>
                  </a:lnTo>
                  <a:lnTo>
                    <a:pt x="2812" y="2138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6" name="Shape 1836"/>
            <p:cNvSpPr/>
            <p:nvPr/>
          </p:nvSpPr>
          <p:spPr>
            <a:xfrm>
              <a:off x="1693862" y="922337"/>
              <a:ext cx="536576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12" y="21385"/>
                  </a:moveTo>
                  <a:lnTo>
                    <a:pt x="21600" y="0"/>
                  </a:lnTo>
                  <a:lnTo>
                    <a:pt x="18724" y="323"/>
                  </a:lnTo>
                  <a:lnTo>
                    <a:pt x="0" y="21600"/>
                  </a:lnTo>
                  <a:lnTo>
                    <a:pt x="2812" y="21385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7" name="Shape 1837"/>
            <p:cNvSpPr/>
            <p:nvPr/>
          </p:nvSpPr>
          <p:spPr>
            <a:xfrm>
              <a:off x="1757362" y="900112"/>
              <a:ext cx="481014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46"/>
                  </a:moveTo>
                  <a:lnTo>
                    <a:pt x="20816" y="0"/>
                  </a:lnTo>
                  <a:lnTo>
                    <a:pt x="21600" y="217"/>
                  </a:lnTo>
                  <a:lnTo>
                    <a:pt x="713" y="21600"/>
                  </a:lnTo>
                  <a:lnTo>
                    <a:pt x="0" y="215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8" name="Shape 1838"/>
            <p:cNvSpPr/>
            <p:nvPr/>
          </p:nvSpPr>
          <p:spPr>
            <a:xfrm>
              <a:off x="1757362" y="900112"/>
              <a:ext cx="481014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46"/>
                  </a:moveTo>
                  <a:lnTo>
                    <a:pt x="20816" y="0"/>
                  </a:lnTo>
                  <a:lnTo>
                    <a:pt x="21600" y="217"/>
                  </a:lnTo>
                  <a:lnTo>
                    <a:pt x="713" y="21600"/>
                  </a:lnTo>
                  <a:lnTo>
                    <a:pt x="0" y="21546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39" name="Shape 1839"/>
            <p:cNvSpPr/>
            <p:nvPr/>
          </p:nvSpPr>
          <p:spPr>
            <a:xfrm>
              <a:off x="1711325" y="976312"/>
              <a:ext cx="506413" cy="65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907" y="841"/>
                  </a:lnTo>
                  <a:lnTo>
                    <a:pt x="21600" y="0"/>
                  </a:lnTo>
                  <a:lnTo>
                    <a:pt x="1693" y="2081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0" name="Shape 1840"/>
            <p:cNvSpPr/>
            <p:nvPr/>
          </p:nvSpPr>
          <p:spPr>
            <a:xfrm>
              <a:off x="1711325" y="976312"/>
              <a:ext cx="506413" cy="65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907" y="841"/>
                  </a:lnTo>
                  <a:lnTo>
                    <a:pt x="21600" y="0"/>
                  </a:lnTo>
                  <a:lnTo>
                    <a:pt x="1693" y="20812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1" name="Shape 1841"/>
            <p:cNvSpPr/>
            <p:nvPr/>
          </p:nvSpPr>
          <p:spPr>
            <a:xfrm>
              <a:off x="1779587" y="939800"/>
              <a:ext cx="465139" cy="64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33"/>
                  </a:lnTo>
                  <a:lnTo>
                    <a:pt x="21600" y="0"/>
                  </a:lnTo>
                  <a:lnTo>
                    <a:pt x="74" y="2112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2" name="Shape 1842"/>
            <p:cNvSpPr/>
            <p:nvPr/>
          </p:nvSpPr>
          <p:spPr>
            <a:xfrm>
              <a:off x="1779587" y="939800"/>
              <a:ext cx="465139" cy="64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533"/>
                  </a:lnTo>
                  <a:lnTo>
                    <a:pt x="21600" y="0"/>
                  </a:lnTo>
                  <a:lnTo>
                    <a:pt x="74" y="2112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3" name="Shape 1843"/>
            <p:cNvSpPr/>
            <p:nvPr/>
          </p:nvSpPr>
          <p:spPr>
            <a:xfrm>
              <a:off x="1797050" y="925512"/>
              <a:ext cx="466726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" y="20320"/>
                  </a:moveTo>
                  <a:lnTo>
                    <a:pt x="21600" y="0"/>
                  </a:lnTo>
                  <a:lnTo>
                    <a:pt x="21600" y="1382"/>
                  </a:lnTo>
                  <a:lnTo>
                    <a:pt x="0" y="21600"/>
                  </a:lnTo>
                  <a:lnTo>
                    <a:pt x="147" y="2032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4" name="Shape 1844"/>
            <p:cNvSpPr/>
            <p:nvPr/>
          </p:nvSpPr>
          <p:spPr>
            <a:xfrm>
              <a:off x="1797050" y="925512"/>
              <a:ext cx="466726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" y="20320"/>
                  </a:moveTo>
                  <a:lnTo>
                    <a:pt x="21600" y="0"/>
                  </a:lnTo>
                  <a:lnTo>
                    <a:pt x="21600" y="1382"/>
                  </a:lnTo>
                  <a:lnTo>
                    <a:pt x="0" y="21600"/>
                  </a:lnTo>
                  <a:lnTo>
                    <a:pt x="147" y="2032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5" name="Shape 1845"/>
            <p:cNvSpPr/>
            <p:nvPr/>
          </p:nvSpPr>
          <p:spPr>
            <a:xfrm>
              <a:off x="1763712" y="922337"/>
              <a:ext cx="481014" cy="646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4" y="21600"/>
                  </a:moveTo>
                  <a:lnTo>
                    <a:pt x="21600" y="584"/>
                  </a:lnTo>
                  <a:lnTo>
                    <a:pt x="20958" y="0"/>
                  </a:lnTo>
                  <a:lnTo>
                    <a:pt x="0" y="21069"/>
                  </a:lnTo>
                  <a:lnTo>
                    <a:pt x="784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6" name="Shape 1846"/>
            <p:cNvSpPr/>
            <p:nvPr/>
          </p:nvSpPr>
          <p:spPr>
            <a:xfrm>
              <a:off x="1763712" y="922337"/>
              <a:ext cx="481014" cy="646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4" y="21600"/>
                  </a:moveTo>
                  <a:lnTo>
                    <a:pt x="21600" y="584"/>
                  </a:lnTo>
                  <a:lnTo>
                    <a:pt x="20958" y="0"/>
                  </a:lnTo>
                  <a:lnTo>
                    <a:pt x="0" y="21069"/>
                  </a:lnTo>
                  <a:lnTo>
                    <a:pt x="784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7" name="Shape 1847"/>
            <p:cNvSpPr/>
            <p:nvPr/>
          </p:nvSpPr>
          <p:spPr>
            <a:xfrm>
              <a:off x="1773237" y="906462"/>
              <a:ext cx="490539" cy="64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61"/>
                  </a:moveTo>
                  <a:lnTo>
                    <a:pt x="20482" y="0"/>
                  </a:lnTo>
                  <a:lnTo>
                    <a:pt x="21600" y="634"/>
                  </a:lnTo>
                  <a:lnTo>
                    <a:pt x="1188" y="21600"/>
                  </a:lnTo>
                  <a:lnTo>
                    <a:pt x="0" y="2086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8" name="Shape 1848"/>
            <p:cNvSpPr/>
            <p:nvPr/>
          </p:nvSpPr>
          <p:spPr>
            <a:xfrm>
              <a:off x="1773237" y="906462"/>
              <a:ext cx="490539" cy="64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61"/>
                  </a:moveTo>
                  <a:lnTo>
                    <a:pt x="20482" y="0"/>
                  </a:lnTo>
                  <a:lnTo>
                    <a:pt x="21600" y="634"/>
                  </a:lnTo>
                  <a:lnTo>
                    <a:pt x="1188" y="21600"/>
                  </a:lnTo>
                  <a:lnTo>
                    <a:pt x="0" y="20861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49" name="Shape 1849"/>
            <p:cNvSpPr/>
            <p:nvPr/>
          </p:nvSpPr>
          <p:spPr>
            <a:xfrm>
              <a:off x="1641475" y="900112"/>
              <a:ext cx="579438" cy="63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398" y="429"/>
                  </a:lnTo>
                  <a:lnTo>
                    <a:pt x="21600" y="0"/>
                  </a:lnTo>
                  <a:lnTo>
                    <a:pt x="4320" y="2133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0" name="Shape 1850"/>
            <p:cNvSpPr/>
            <p:nvPr/>
          </p:nvSpPr>
          <p:spPr>
            <a:xfrm>
              <a:off x="1641475" y="900112"/>
              <a:ext cx="579438" cy="63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398" y="429"/>
                  </a:lnTo>
                  <a:lnTo>
                    <a:pt x="21600" y="0"/>
                  </a:lnTo>
                  <a:lnTo>
                    <a:pt x="4320" y="21332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1" name="Shape 1851"/>
            <p:cNvSpPr/>
            <p:nvPr/>
          </p:nvSpPr>
          <p:spPr>
            <a:xfrm>
              <a:off x="1590675" y="912812"/>
              <a:ext cx="517526" cy="63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413" y="109"/>
                  </a:lnTo>
                  <a:lnTo>
                    <a:pt x="21600" y="0"/>
                  </a:lnTo>
                  <a:lnTo>
                    <a:pt x="2120" y="2149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2" name="Shape 1852"/>
            <p:cNvSpPr/>
            <p:nvPr/>
          </p:nvSpPr>
          <p:spPr>
            <a:xfrm>
              <a:off x="1590675" y="912812"/>
              <a:ext cx="517526" cy="630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413" y="109"/>
                  </a:lnTo>
                  <a:lnTo>
                    <a:pt x="21600" y="0"/>
                  </a:lnTo>
                  <a:lnTo>
                    <a:pt x="2120" y="21491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3" name="Shape 1853"/>
            <p:cNvSpPr/>
            <p:nvPr/>
          </p:nvSpPr>
          <p:spPr>
            <a:xfrm>
              <a:off x="1452562" y="915987"/>
              <a:ext cx="603251" cy="627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712" y="0"/>
                  </a:lnTo>
                  <a:lnTo>
                    <a:pt x="21600" y="0"/>
                  </a:lnTo>
                  <a:lnTo>
                    <a:pt x="494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4" name="Shape 1854"/>
            <p:cNvSpPr/>
            <p:nvPr/>
          </p:nvSpPr>
          <p:spPr>
            <a:xfrm>
              <a:off x="1452562" y="915987"/>
              <a:ext cx="603251" cy="627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6712" y="0"/>
                  </a:lnTo>
                  <a:lnTo>
                    <a:pt x="21600" y="0"/>
                  </a:lnTo>
                  <a:lnTo>
                    <a:pt x="4945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5" name="Shape 1855"/>
            <p:cNvSpPr/>
            <p:nvPr/>
          </p:nvSpPr>
          <p:spPr>
            <a:xfrm>
              <a:off x="1254125" y="895350"/>
              <a:ext cx="665163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912"/>
                  </a:moveTo>
                  <a:lnTo>
                    <a:pt x="15156" y="0"/>
                  </a:lnTo>
                  <a:lnTo>
                    <a:pt x="21600" y="688"/>
                  </a:lnTo>
                  <a:lnTo>
                    <a:pt x="6444" y="21600"/>
                  </a:lnTo>
                  <a:lnTo>
                    <a:pt x="0" y="2091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6" name="Shape 1856"/>
            <p:cNvSpPr/>
            <p:nvPr/>
          </p:nvSpPr>
          <p:spPr>
            <a:xfrm>
              <a:off x="1254125" y="895350"/>
              <a:ext cx="665163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912"/>
                  </a:moveTo>
                  <a:lnTo>
                    <a:pt x="15156" y="0"/>
                  </a:lnTo>
                  <a:lnTo>
                    <a:pt x="21600" y="688"/>
                  </a:lnTo>
                  <a:lnTo>
                    <a:pt x="6444" y="21600"/>
                  </a:lnTo>
                  <a:lnTo>
                    <a:pt x="0" y="20912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7" name="Shape 1857"/>
            <p:cNvSpPr/>
            <p:nvPr/>
          </p:nvSpPr>
          <p:spPr>
            <a:xfrm>
              <a:off x="1144587" y="892175"/>
              <a:ext cx="555626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6" y="21600"/>
                  </a:moveTo>
                  <a:lnTo>
                    <a:pt x="21600" y="688"/>
                  </a:lnTo>
                  <a:lnTo>
                    <a:pt x="18021" y="0"/>
                  </a:lnTo>
                  <a:lnTo>
                    <a:pt x="0" y="20912"/>
                  </a:lnTo>
                  <a:lnTo>
                    <a:pt x="3456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8" name="Shape 1858"/>
            <p:cNvSpPr/>
            <p:nvPr/>
          </p:nvSpPr>
          <p:spPr>
            <a:xfrm>
              <a:off x="1144587" y="892175"/>
              <a:ext cx="555626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6" y="21600"/>
                  </a:moveTo>
                  <a:lnTo>
                    <a:pt x="21600" y="688"/>
                  </a:lnTo>
                  <a:lnTo>
                    <a:pt x="18021" y="0"/>
                  </a:lnTo>
                  <a:lnTo>
                    <a:pt x="0" y="20912"/>
                  </a:lnTo>
                  <a:lnTo>
                    <a:pt x="3456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59" name="Shape 1859"/>
            <p:cNvSpPr/>
            <p:nvPr/>
          </p:nvSpPr>
          <p:spPr>
            <a:xfrm>
              <a:off x="1093787" y="882650"/>
              <a:ext cx="514351" cy="636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" y="21600"/>
                  </a:moveTo>
                  <a:lnTo>
                    <a:pt x="21600" y="323"/>
                  </a:lnTo>
                  <a:lnTo>
                    <a:pt x="19533" y="0"/>
                  </a:lnTo>
                  <a:lnTo>
                    <a:pt x="0" y="21277"/>
                  </a:lnTo>
                  <a:lnTo>
                    <a:pt x="2133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0" name="Shape 1860"/>
            <p:cNvSpPr/>
            <p:nvPr/>
          </p:nvSpPr>
          <p:spPr>
            <a:xfrm>
              <a:off x="1093787" y="882650"/>
              <a:ext cx="514351" cy="636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" y="21600"/>
                  </a:moveTo>
                  <a:lnTo>
                    <a:pt x="21600" y="323"/>
                  </a:lnTo>
                  <a:lnTo>
                    <a:pt x="19533" y="0"/>
                  </a:lnTo>
                  <a:lnTo>
                    <a:pt x="0" y="21277"/>
                  </a:lnTo>
                  <a:lnTo>
                    <a:pt x="2133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1" name="Shape 1861"/>
            <p:cNvSpPr/>
            <p:nvPr/>
          </p:nvSpPr>
          <p:spPr>
            <a:xfrm>
              <a:off x="1060450" y="882650"/>
              <a:ext cx="498476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" y="20218"/>
                  </a:moveTo>
                  <a:lnTo>
                    <a:pt x="21600" y="0"/>
                  </a:lnTo>
                  <a:lnTo>
                    <a:pt x="20155" y="1280"/>
                  </a:lnTo>
                  <a:lnTo>
                    <a:pt x="0" y="21600"/>
                  </a:lnTo>
                  <a:lnTo>
                    <a:pt x="1445" y="2021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2" name="Shape 1862"/>
            <p:cNvSpPr/>
            <p:nvPr/>
          </p:nvSpPr>
          <p:spPr>
            <a:xfrm>
              <a:off x="1060450" y="882650"/>
              <a:ext cx="498476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" y="20218"/>
                  </a:moveTo>
                  <a:lnTo>
                    <a:pt x="21600" y="0"/>
                  </a:lnTo>
                  <a:lnTo>
                    <a:pt x="20155" y="1280"/>
                  </a:lnTo>
                  <a:lnTo>
                    <a:pt x="0" y="21600"/>
                  </a:lnTo>
                  <a:lnTo>
                    <a:pt x="1445" y="20218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3" name="Shape 1863"/>
            <p:cNvSpPr/>
            <p:nvPr/>
          </p:nvSpPr>
          <p:spPr>
            <a:xfrm>
              <a:off x="1096962" y="860425"/>
              <a:ext cx="623889" cy="661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12"/>
                  </a:moveTo>
                  <a:lnTo>
                    <a:pt x="16104" y="0"/>
                  </a:lnTo>
                  <a:lnTo>
                    <a:pt x="21600" y="1140"/>
                  </a:lnTo>
                  <a:lnTo>
                    <a:pt x="5441" y="21600"/>
                  </a:lnTo>
                  <a:lnTo>
                    <a:pt x="0" y="2051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4" name="Shape 1864"/>
            <p:cNvSpPr/>
            <p:nvPr/>
          </p:nvSpPr>
          <p:spPr>
            <a:xfrm>
              <a:off x="1096962" y="860425"/>
              <a:ext cx="623889" cy="661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512"/>
                  </a:moveTo>
                  <a:lnTo>
                    <a:pt x="16104" y="0"/>
                  </a:lnTo>
                  <a:lnTo>
                    <a:pt x="21600" y="1140"/>
                  </a:lnTo>
                  <a:lnTo>
                    <a:pt x="5441" y="21600"/>
                  </a:lnTo>
                  <a:lnTo>
                    <a:pt x="0" y="20512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5" name="Shape 1865"/>
            <p:cNvSpPr/>
            <p:nvPr/>
          </p:nvSpPr>
          <p:spPr>
            <a:xfrm>
              <a:off x="1074737" y="860425"/>
              <a:ext cx="487364" cy="636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685" y="215"/>
                  </a:lnTo>
                  <a:lnTo>
                    <a:pt x="21600" y="0"/>
                  </a:lnTo>
                  <a:lnTo>
                    <a:pt x="985" y="2133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6" name="Shape 1866"/>
            <p:cNvSpPr/>
            <p:nvPr/>
          </p:nvSpPr>
          <p:spPr>
            <a:xfrm>
              <a:off x="1074737" y="860425"/>
              <a:ext cx="487364" cy="636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685" y="215"/>
                  </a:lnTo>
                  <a:lnTo>
                    <a:pt x="21600" y="0"/>
                  </a:lnTo>
                  <a:lnTo>
                    <a:pt x="985" y="21331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7" name="Shape 1867"/>
            <p:cNvSpPr/>
            <p:nvPr/>
          </p:nvSpPr>
          <p:spPr>
            <a:xfrm>
              <a:off x="895350" y="973137"/>
              <a:ext cx="560388" cy="71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990" y="2682"/>
                  </a:lnTo>
                  <a:lnTo>
                    <a:pt x="21600" y="0"/>
                  </a:lnTo>
                  <a:lnTo>
                    <a:pt x="3671" y="18966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8" name="Shape 1868"/>
            <p:cNvSpPr/>
            <p:nvPr/>
          </p:nvSpPr>
          <p:spPr>
            <a:xfrm>
              <a:off x="895350" y="973137"/>
              <a:ext cx="560388" cy="71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990" y="2682"/>
                  </a:lnTo>
                  <a:lnTo>
                    <a:pt x="21600" y="0"/>
                  </a:lnTo>
                  <a:lnTo>
                    <a:pt x="3671" y="18966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69" name="Shape 1869"/>
            <p:cNvSpPr/>
            <p:nvPr/>
          </p:nvSpPr>
          <p:spPr>
            <a:xfrm>
              <a:off x="792162" y="1062037"/>
              <a:ext cx="569914" cy="71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509" y="2682"/>
                  </a:lnTo>
                  <a:lnTo>
                    <a:pt x="21600" y="0"/>
                  </a:lnTo>
                  <a:lnTo>
                    <a:pt x="3911" y="1891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0" name="Shape 1870"/>
            <p:cNvSpPr/>
            <p:nvPr/>
          </p:nvSpPr>
          <p:spPr>
            <a:xfrm>
              <a:off x="792162" y="1062037"/>
              <a:ext cx="569914" cy="71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509" y="2682"/>
                  </a:lnTo>
                  <a:lnTo>
                    <a:pt x="21600" y="0"/>
                  </a:lnTo>
                  <a:lnTo>
                    <a:pt x="3911" y="18918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1" name="Shape 1871"/>
            <p:cNvSpPr/>
            <p:nvPr/>
          </p:nvSpPr>
          <p:spPr>
            <a:xfrm>
              <a:off x="693737" y="1238250"/>
              <a:ext cx="482601" cy="6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3" y="21225"/>
                  </a:moveTo>
                  <a:lnTo>
                    <a:pt x="21600" y="0"/>
                  </a:lnTo>
                  <a:lnTo>
                    <a:pt x="20889" y="322"/>
                  </a:lnTo>
                  <a:lnTo>
                    <a:pt x="0" y="21600"/>
                  </a:lnTo>
                  <a:lnTo>
                    <a:pt x="853" y="212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2" name="Shape 1872"/>
            <p:cNvSpPr/>
            <p:nvPr/>
          </p:nvSpPr>
          <p:spPr>
            <a:xfrm>
              <a:off x="693737" y="1238250"/>
              <a:ext cx="482601" cy="6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3" y="21225"/>
                  </a:moveTo>
                  <a:lnTo>
                    <a:pt x="21600" y="0"/>
                  </a:lnTo>
                  <a:lnTo>
                    <a:pt x="20889" y="322"/>
                  </a:lnTo>
                  <a:lnTo>
                    <a:pt x="0" y="21600"/>
                  </a:lnTo>
                  <a:lnTo>
                    <a:pt x="853" y="21225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3" name="Shape 1873"/>
            <p:cNvSpPr/>
            <p:nvPr/>
          </p:nvSpPr>
          <p:spPr>
            <a:xfrm>
              <a:off x="682625" y="1247775"/>
              <a:ext cx="477838" cy="63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" y="21600"/>
                  </a:moveTo>
                  <a:lnTo>
                    <a:pt x="21600" y="0"/>
                  </a:lnTo>
                  <a:lnTo>
                    <a:pt x="21026" y="0"/>
                  </a:lnTo>
                  <a:lnTo>
                    <a:pt x="0" y="21491"/>
                  </a:lnTo>
                  <a:lnTo>
                    <a:pt x="50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4" name="Shape 1874"/>
            <p:cNvSpPr/>
            <p:nvPr/>
          </p:nvSpPr>
          <p:spPr>
            <a:xfrm>
              <a:off x="682625" y="1247775"/>
              <a:ext cx="477838" cy="63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" y="21600"/>
                  </a:moveTo>
                  <a:lnTo>
                    <a:pt x="21600" y="0"/>
                  </a:lnTo>
                  <a:lnTo>
                    <a:pt x="21026" y="0"/>
                  </a:lnTo>
                  <a:lnTo>
                    <a:pt x="0" y="21491"/>
                  </a:lnTo>
                  <a:lnTo>
                    <a:pt x="502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5" name="Shape 1875"/>
            <p:cNvSpPr/>
            <p:nvPr/>
          </p:nvSpPr>
          <p:spPr>
            <a:xfrm>
              <a:off x="703262" y="1150937"/>
              <a:ext cx="550864" cy="69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301" y="2076"/>
                  </a:lnTo>
                  <a:lnTo>
                    <a:pt x="21600" y="0"/>
                  </a:lnTo>
                  <a:lnTo>
                    <a:pt x="3486" y="19524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6" name="Shape 1876"/>
            <p:cNvSpPr/>
            <p:nvPr/>
          </p:nvSpPr>
          <p:spPr>
            <a:xfrm>
              <a:off x="703262" y="1150937"/>
              <a:ext cx="550864" cy="69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301" y="2076"/>
                  </a:lnTo>
                  <a:lnTo>
                    <a:pt x="21600" y="0"/>
                  </a:lnTo>
                  <a:lnTo>
                    <a:pt x="3486" y="19524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7" name="Shape 1877"/>
            <p:cNvSpPr/>
            <p:nvPr/>
          </p:nvSpPr>
          <p:spPr>
            <a:xfrm>
              <a:off x="679450" y="1214437"/>
              <a:ext cx="477838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77"/>
                  </a:moveTo>
                  <a:lnTo>
                    <a:pt x="21026" y="0"/>
                  </a:lnTo>
                  <a:lnTo>
                    <a:pt x="21600" y="323"/>
                  </a:lnTo>
                  <a:lnTo>
                    <a:pt x="502" y="21600"/>
                  </a:lnTo>
                  <a:lnTo>
                    <a:pt x="0" y="2127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8" name="Shape 1878"/>
            <p:cNvSpPr/>
            <p:nvPr/>
          </p:nvSpPr>
          <p:spPr>
            <a:xfrm>
              <a:off x="679450" y="1214437"/>
              <a:ext cx="477838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77"/>
                  </a:moveTo>
                  <a:lnTo>
                    <a:pt x="21026" y="0"/>
                  </a:lnTo>
                  <a:lnTo>
                    <a:pt x="21600" y="323"/>
                  </a:lnTo>
                  <a:lnTo>
                    <a:pt x="502" y="21600"/>
                  </a:lnTo>
                  <a:lnTo>
                    <a:pt x="0" y="21277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9" name="Shape 1879"/>
            <p:cNvSpPr/>
            <p:nvPr/>
          </p:nvSpPr>
          <p:spPr>
            <a:xfrm>
              <a:off x="477837" y="998537"/>
              <a:ext cx="593726" cy="788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78" y="21600"/>
                  </a:moveTo>
                  <a:lnTo>
                    <a:pt x="21600" y="4390"/>
                  </a:lnTo>
                  <a:lnTo>
                    <a:pt x="16980" y="0"/>
                  </a:lnTo>
                  <a:lnTo>
                    <a:pt x="0" y="17167"/>
                  </a:lnTo>
                  <a:lnTo>
                    <a:pt x="467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0" name="Shape 1880"/>
            <p:cNvSpPr/>
            <p:nvPr/>
          </p:nvSpPr>
          <p:spPr>
            <a:xfrm>
              <a:off x="477837" y="998537"/>
              <a:ext cx="593726" cy="788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78" y="21600"/>
                  </a:moveTo>
                  <a:lnTo>
                    <a:pt x="21600" y="4390"/>
                  </a:lnTo>
                  <a:lnTo>
                    <a:pt x="16980" y="0"/>
                  </a:lnTo>
                  <a:lnTo>
                    <a:pt x="0" y="17167"/>
                  </a:lnTo>
                  <a:lnTo>
                    <a:pt x="4678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1" name="Shape 1881"/>
            <p:cNvSpPr/>
            <p:nvPr/>
          </p:nvSpPr>
          <p:spPr>
            <a:xfrm>
              <a:off x="465137" y="979487"/>
              <a:ext cx="479426" cy="646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2" y="21600"/>
                  </a:moveTo>
                  <a:lnTo>
                    <a:pt x="21600" y="637"/>
                  </a:lnTo>
                  <a:lnTo>
                    <a:pt x="21028" y="0"/>
                  </a:lnTo>
                  <a:lnTo>
                    <a:pt x="0" y="21069"/>
                  </a:lnTo>
                  <a:lnTo>
                    <a:pt x="57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2" name="Shape 1882"/>
            <p:cNvSpPr/>
            <p:nvPr/>
          </p:nvSpPr>
          <p:spPr>
            <a:xfrm>
              <a:off x="465137" y="979487"/>
              <a:ext cx="479426" cy="646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2" y="21600"/>
                  </a:moveTo>
                  <a:lnTo>
                    <a:pt x="21600" y="637"/>
                  </a:lnTo>
                  <a:lnTo>
                    <a:pt x="21028" y="0"/>
                  </a:lnTo>
                  <a:lnTo>
                    <a:pt x="0" y="21069"/>
                  </a:lnTo>
                  <a:lnTo>
                    <a:pt x="572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3" name="Shape 1883"/>
            <p:cNvSpPr/>
            <p:nvPr/>
          </p:nvSpPr>
          <p:spPr>
            <a:xfrm>
              <a:off x="398462" y="855662"/>
              <a:ext cx="706439" cy="9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12"/>
                  </a:moveTo>
                  <a:lnTo>
                    <a:pt x="14271" y="0"/>
                  </a:lnTo>
                  <a:lnTo>
                    <a:pt x="21600" y="7188"/>
                  </a:lnTo>
                  <a:lnTo>
                    <a:pt x="7378" y="21600"/>
                  </a:lnTo>
                  <a:lnTo>
                    <a:pt x="0" y="1441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4" name="Shape 1884"/>
            <p:cNvSpPr/>
            <p:nvPr/>
          </p:nvSpPr>
          <p:spPr>
            <a:xfrm>
              <a:off x="398462" y="855662"/>
              <a:ext cx="706439" cy="9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12"/>
                  </a:moveTo>
                  <a:lnTo>
                    <a:pt x="14271" y="0"/>
                  </a:lnTo>
                  <a:lnTo>
                    <a:pt x="21600" y="7188"/>
                  </a:lnTo>
                  <a:lnTo>
                    <a:pt x="7378" y="21600"/>
                  </a:lnTo>
                  <a:lnTo>
                    <a:pt x="0" y="14412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5" name="Shape 1885"/>
            <p:cNvSpPr/>
            <p:nvPr/>
          </p:nvSpPr>
          <p:spPr>
            <a:xfrm>
              <a:off x="387350" y="855662"/>
              <a:ext cx="477838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2" y="585"/>
                  </a:lnTo>
                  <a:lnTo>
                    <a:pt x="21600" y="0"/>
                  </a:lnTo>
                  <a:lnTo>
                    <a:pt x="502" y="21015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6" name="Shape 1886"/>
            <p:cNvSpPr/>
            <p:nvPr/>
          </p:nvSpPr>
          <p:spPr>
            <a:xfrm>
              <a:off x="387350" y="855662"/>
              <a:ext cx="477838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2" y="585"/>
                  </a:lnTo>
                  <a:lnTo>
                    <a:pt x="21600" y="0"/>
                  </a:lnTo>
                  <a:lnTo>
                    <a:pt x="502" y="21015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7" name="Shape 1887"/>
            <p:cNvSpPr/>
            <p:nvPr/>
          </p:nvSpPr>
          <p:spPr>
            <a:xfrm>
              <a:off x="387350" y="873125"/>
              <a:ext cx="544513" cy="73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86" y="21600"/>
                  </a:moveTo>
                  <a:lnTo>
                    <a:pt x="21600" y="3119"/>
                  </a:lnTo>
                  <a:lnTo>
                    <a:pt x="18325" y="0"/>
                  </a:lnTo>
                  <a:lnTo>
                    <a:pt x="0" y="18388"/>
                  </a:lnTo>
                  <a:lnTo>
                    <a:pt x="3086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8" name="Shape 1888"/>
            <p:cNvSpPr/>
            <p:nvPr/>
          </p:nvSpPr>
          <p:spPr>
            <a:xfrm>
              <a:off x="387350" y="873125"/>
              <a:ext cx="544513" cy="73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86" y="21600"/>
                  </a:moveTo>
                  <a:lnTo>
                    <a:pt x="21600" y="3119"/>
                  </a:lnTo>
                  <a:lnTo>
                    <a:pt x="18325" y="0"/>
                  </a:lnTo>
                  <a:lnTo>
                    <a:pt x="0" y="18388"/>
                  </a:lnTo>
                  <a:lnTo>
                    <a:pt x="3086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89" name="Shape 1889"/>
            <p:cNvSpPr/>
            <p:nvPr/>
          </p:nvSpPr>
          <p:spPr>
            <a:xfrm>
              <a:off x="606425" y="1158875"/>
              <a:ext cx="523876" cy="7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87" y="21600"/>
                  </a:moveTo>
                  <a:lnTo>
                    <a:pt x="21600" y="2335"/>
                  </a:lnTo>
                  <a:lnTo>
                    <a:pt x="19178" y="0"/>
                  </a:lnTo>
                  <a:lnTo>
                    <a:pt x="0" y="19265"/>
                  </a:lnTo>
                  <a:lnTo>
                    <a:pt x="2487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0" name="Shape 1890"/>
            <p:cNvSpPr/>
            <p:nvPr/>
          </p:nvSpPr>
          <p:spPr>
            <a:xfrm>
              <a:off x="606425" y="1158875"/>
              <a:ext cx="523876" cy="7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87" y="21600"/>
                  </a:moveTo>
                  <a:lnTo>
                    <a:pt x="21600" y="2335"/>
                  </a:lnTo>
                  <a:lnTo>
                    <a:pt x="19178" y="0"/>
                  </a:lnTo>
                  <a:lnTo>
                    <a:pt x="0" y="19265"/>
                  </a:lnTo>
                  <a:lnTo>
                    <a:pt x="2487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1" name="Shape 1891"/>
            <p:cNvSpPr/>
            <p:nvPr/>
          </p:nvSpPr>
          <p:spPr>
            <a:xfrm>
              <a:off x="639762" y="1168400"/>
              <a:ext cx="504826" cy="6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123"/>
                  </a:moveTo>
                  <a:lnTo>
                    <a:pt x="19902" y="0"/>
                  </a:lnTo>
                  <a:lnTo>
                    <a:pt x="21600" y="1477"/>
                  </a:lnTo>
                  <a:lnTo>
                    <a:pt x="1698" y="21600"/>
                  </a:lnTo>
                  <a:lnTo>
                    <a:pt x="0" y="2012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2" name="Shape 1892"/>
            <p:cNvSpPr/>
            <p:nvPr/>
          </p:nvSpPr>
          <p:spPr>
            <a:xfrm>
              <a:off x="639762" y="1168400"/>
              <a:ext cx="504826" cy="6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123"/>
                  </a:moveTo>
                  <a:lnTo>
                    <a:pt x="19902" y="0"/>
                  </a:lnTo>
                  <a:lnTo>
                    <a:pt x="21600" y="1477"/>
                  </a:lnTo>
                  <a:lnTo>
                    <a:pt x="1698" y="21600"/>
                  </a:lnTo>
                  <a:lnTo>
                    <a:pt x="0" y="20123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3" name="Shape 1893"/>
            <p:cNvSpPr/>
            <p:nvPr/>
          </p:nvSpPr>
          <p:spPr>
            <a:xfrm>
              <a:off x="666750" y="1235075"/>
              <a:ext cx="481013" cy="6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3" y="21600"/>
                  </a:moveTo>
                  <a:lnTo>
                    <a:pt x="21600" y="429"/>
                  </a:lnTo>
                  <a:lnTo>
                    <a:pt x="20816" y="0"/>
                  </a:lnTo>
                  <a:lnTo>
                    <a:pt x="0" y="21225"/>
                  </a:lnTo>
                  <a:lnTo>
                    <a:pt x="713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4" name="Shape 1894"/>
            <p:cNvSpPr/>
            <p:nvPr/>
          </p:nvSpPr>
          <p:spPr>
            <a:xfrm>
              <a:off x="666750" y="1235075"/>
              <a:ext cx="481013" cy="6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3" y="21600"/>
                  </a:moveTo>
                  <a:lnTo>
                    <a:pt x="21600" y="429"/>
                  </a:lnTo>
                  <a:lnTo>
                    <a:pt x="20816" y="0"/>
                  </a:lnTo>
                  <a:lnTo>
                    <a:pt x="0" y="21225"/>
                  </a:lnTo>
                  <a:lnTo>
                    <a:pt x="713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5" name="Shape 1895"/>
            <p:cNvSpPr/>
            <p:nvPr/>
          </p:nvSpPr>
          <p:spPr>
            <a:xfrm>
              <a:off x="690562" y="1217612"/>
              <a:ext cx="479426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028" y="217"/>
                  </a:lnTo>
                  <a:lnTo>
                    <a:pt x="21600" y="0"/>
                  </a:lnTo>
                  <a:lnTo>
                    <a:pt x="572" y="2138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6" name="Shape 1896"/>
            <p:cNvSpPr/>
            <p:nvPr/>
          </p:nvSpPr>
          <p:spPr>
            <a:xfrm>
              <a:off x="690562" y="1217612"/>
              <a:ext cx="479426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028" y="217"/>
                  </a:lnTo>
                  <a:lnTo>
                    <a:pt x="21600" y="0"/>
                  </a:lnTo>
                  <a:lnTo>
                    <a:pt x="572" y="21383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7" name="Shape 1897"/>
            <p:cNvSpPr/>
            <p:nvPr/>
          </p:nvSpPr>
          <p:spPr>
            <a:xfrm>
              <a:off x="712787" y="1174750"/>
              <a:ext cx="544514" cy="69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5" y="19668"/>
                  </a:moveTo>
                  <a:lnTo>
                    <a:pt x="21600" y="0"/>
                  </a:lnTo>
                  <a:lnTo>
                    <a:pt x="18388" y="1982"/>
                  </a:lnTo>
                  <a:lnTo>
                    <a:pt x="0" y="21600"/>
                  </a:lnTo>
                  <a:lnTo>
                    <a:pt x="3275" y="1966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8" name="Shape 1898"/>
            <p:cNvSpPr/>
            <p:nvPr/>
          </p:nvSpPr>
          <p:spPr>
            <a:xfrm>
              <a:off x="712787" y="1174750"/>
              <a:ext cx="544514" cy="69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5" y="19668"/>
                  </a:moveTo>
                  <a:lnTo>
                    <a:pt x="21600" y="0"/>
                  </a:lnTo>
                  <a:lnTo>
                    <a:pt x="18388" y="1982"/>
                  </a:lnTo>
                  <a:lnTo>
                    <a:pt x="0" y="21600"/>
                  </a:lnTo>
                  <a:lnTo>
                    <a:pt x="3275" y="19668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99" name="Shape 1899"/>
            <p:cNvSpPr/>
            <p:nvPr/>
          </p:nvSpPr>
          <p:spPr>
            <a:xfrm>
              <a:off x="795337" y="1098550"/>
              <a:ext cx="560389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10" y="19173"/>
                  </a:moveTo>
                  <a:lnTo>
                    <a:pt x="21600" y="0"/>
                  </a:lnTo>
                  <a:lnTo>
                    <a:pt x="17806" y="2330"/>
                  </a:lnTo>
                  <a:lnTo>
                    <a:pt x="0" y="21600"/>
                  </a:lnTo>
                  <a:lnTo>
                    <a:pt x="3610" y="1917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0" name="Shape 1900"/>
            <p:cNvSpPr/>
            <p:nvPr/>
          </p:nvSpPr>
          <p:spPr>
            <a:xfrm>
              <a:off x="795337" y="1098550"/>
              <a:ext cx="560389" cy="70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10" y="19173"/>
                  </a:moveTo>
                  <a:lnTo>
                    <a:pt x="21600" y="0"/>
                  </a:lnTo>
                  <a:lnTo>
                    <a:pt x="17806" y="2330"/>
                  </a:lnTo>
                  <a:lnTo>
                    <a:pt x="0" y="21600"/>
                  </a:lnTo>
                  <a:lnTo>
                    <a:pt x="3610" y="19173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1" name="Shape 1901"/>
            <p:cNvSpPr/>
            <p:nvPr/>
          </p:nvSpPr>
          <p:spPr>
            <a:xfrm>
              <a:off x="889000" y="995362"/>
              <a:ext cx="569913" cy="73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1" y="18642"/>
                  </a:moveTo>
                  <a:lnTo>
                    <a:pt x="21600" y="0"/>
                  </a:lnTo>
                  <a:lnTo>
                    <a:pt x="17689" y="3052"/>
                  </a:lnTo>
                  <a:lnTo>
                    <a:pt x="0" y="21600"/>
                  </a:lnTo>
                  <a:lnTo>
                    <a:pt x="4031" y="1864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2" name="Shape 1902"/>
            <p:cNvSpPr/>
            <p:nvPr/>
          </p:nvSpPr>
          <p:spPr>
            <a:xfrm>
              <a:off x="889000" y="995362"/>
              <a:ext cx="569913" cy="73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1" y="18642"/>
                  </a:moveTo>
                  <a:lnTo>
                    <a:pt x="21600" y="0"/>
                  </a:lnTo>
                  <a:lnTo>
                    <a:pt x="17689" y="3052"/>
                  </a:lnTo>
                  <a:lnTo>
                    <a:pt x="0" y="21600"/>
                  </a:lnTo>
                  <a:lnTo>
                    <a:pt x="4031" y="18642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3" name="Shape 1903"/>
            <p:cNvSpPr/>
            <p:nvPr/>
          </p:nvSpPr>
          <p:spPr>
            <a:xfrm>
              <a:off x="990600" y="866775"/>
              <a:ext cx="550863" cy="73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239" y="3126"/>
                  </a:lnTo>
                  <a:lnTo>
                    <a:pt x="21600" y="0"/>
                  </a:lnTo>
                  <a:lnTo>
                    <a:pt x="3299" y="1852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4" name="Shape 1904"/>
            <p:cNvSpPr/>
            <p:nvPr/>
          </p:nvSpPr>
          <p:spPr>
            <a:xfrm>
              <a:off x="990600" y="866775"/>
              <a:ext cx="550863" cy="73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239" y="3126"/>
                  </a:lnTo>
                  <a:lnTo>
                    <a:pt x="21600" y="0"/>
                  </a:lnTo>
                  <a:lnTo>
                    <a:pt x="3299" y="18521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5" name="Shape 1905"/>
            <p:cNvSpPr/>
            <p:nvPr/>
          </p:nvSpPr>
          <p:spPr>
            <a:xfrm>
              <a:off x="995362" y="922337"/>
              <a:ext cx="530226" cy="70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1" y="19357"/>
                  </a:moveTo>
                  <a:lnTo>
                    <a:pt x="21600" y="0"/>
                  </a:lnTo>
                  <a:lnTo>
                    <a:pt x="18884" y="2243"/>
                  </a:lnTo>
                  <a:lnTo>
                    <a:pt x="0" y="21600"/>
                  </a:lnTo>
                  <a:lnTo>
                    <a:pt x="2651" y="1935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6" name="Shape 1906"/>
            <p:cNvSpPr/>
            <p:nvPr/>
          </p:nvSpPr>
          <p:spPr>
            <a:xfrm>
              <a:off x="995362" y="922337"/>
              <a:ext cx="530226" cy="70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1" y="19357"/>
                  </a:moveTo>
                  <a:lnTo>
                    <a:pt x="21600" y="0"/>
                  </a:lnTo>
                  <a:lnTo>
                    <a:pt x="18884" y="2243"/>
                  </a:lnTo>
                  <a:lnTo>
                    <a:pt x="0" y="21600"/>
                  </a:lnTo>
                  <a:lnTo>
                    <a:pt x="2651" y="19357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7" name="Shape 1907"/>
            <p:cNvSpPr/>
            <p:nvPr/>
          </p:nvSpPr>
          <p:spPr>
            <a:xfrm>
              <a:off x="1233487" y="912812"/>
              <a:ext cx="646114" cy="64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7" y="21600"/>
                  </a:moveTo>
                  <a:lnTo>
                    <a:pt x="21600" y="739"/>
                  </a:lnTo>
                  <a:lnTo>
                    <a:pt x="15603" y="0"/>
                  </a:lnTo>
                  <a:lnTo>
                    <a:pt x="0" y="20861"/>
                  </a:lnTo>
                  <a:lnTo>
                    <a:pt x="5997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8" name="Shape 1908"/>
            <p:cNvSpPr/>
            <p:nvPr/>
          </p:nvSpPr>
          <p:spPr>
            <a:xfrm>
              <a:off x="1233487" y="912812"/>
              <a:ext cx="646114" cy="64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7" y="21600"/>
                  </a:moveTo>
                  <a:lnTo>
                    <a:pt x="21600" y="739"/>
                  </a:lnTo>
                  <a:lnTo>
                    <a:pt x="15603" y="0"/>
                  </a:lnTo>
                  <a:lnTo>
                    <a:pt x="0" y="20861"/>
                  </a:lnTo>
                  <a:lnTo>
                    <a:pt x="5997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9" name="Shape 1909"/>
            <p:cNvSpPr/>
            <p:nvPr/>
          </p:nvSpPr>
          <p:spPr>
            <a:xfrm>
              <a:off x="1412875" y="935037"/>
              <a:ext cx="593726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94" y="21600"/>
                  </a:moveTo>
                  <a:lnTo>
                    <a:pt x="21600" y="162"/>
                  </a:lnTo>
                  <a:lnTo>
                    <a:pt x="16980" y="0"/>
                  </a:lnTo>
                  <a:lnTo>
                    <a:pt x="0" y="21383"/>
                  </a:lnTo>
                  <a:lnTo>
                    <a:pt x="4794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0" name="Shape 1910"/>
            <p:cNvSpPr/>
            <p:nvPr/>
          </p:nvSpPr>
          <p:spPr>
            <a:xfrm>
              <a:off x="1412875" y="935037"/>
              <a:ext cx="593726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94" y="21600"/>
                  </a:moveTo>
                  <a:lnTo>
                    <a:pt x="21600" y="162"/>
                  </a:lnTo>
                  <a:lnTo>
                    <a:pt x="16980" y="0"/>
                  </a:lnTo>
                  <a:lnTo>
                    <a:pt x="0" y="21383"/>
                  </a:lnTo>
                  <a:lnTo>
                    <a:pt x="4794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1" name="Shape 1911"/>
            <p:cNvSpPr/>
            <p:nvPr/>
          </p:nvSpPr>
          <p:spPr>
            <a:xfrm>
              <a:off x="1544637" y="936625"/>
              <a:ext cx="541339" cy="63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21600"/>
                  </a:moveTo>
                  <a:lnTo>
                    <a:pt x="21600" y="0"/>
                  </a:lnTo>
                  <a:lnTo>
                    <a:pt x="18433" y="109"/>
                  </a:lnTo>
                  <a:lnTo>
                    <a:pt x="0" y="21600"/>
                  </a:lnTo>
                  <a:lnTo>
                    <a:pt x="304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2" name="Shape 1912"/>
            <p:cNvSpPr/>
            <p:nvPr/>
          </p:nvSpPr>
          <p:spPr>
            <a:xfrm>
              <a:off x="1544637" y="936625"/>
              <a:ext cx="541339" cy="63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21600"/>
                  </a:moveTo>
                  <a:lnTo>
                    <a:pt x="21600" y="0"/>
                  </a:lnTo>
                  <a:lnTo>
                    <a:pt x="18433" y="109"/>
                  </a:lnTo>
                  <a:lnTo>
                    <a:pt x="0" y="21600"/>
                  </a:lnTo>
                  <a:lnTo>
                    <a:pt x="304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3" name="Shape 1913"/>
            <p:cNvSpPr/>
            <p:nvPr/>
          </p:nvSpPr>
          <p:spPr>
            <a:xfrm>
              <a:off x="1620837" y="931862"/>
              <a:ext cx="538164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1" y="21277"/>
                  </a:moveTo>
                  <a:lnTo>
                    <a:pt x="21600" y="0"/>
                  </a:lnTo>
                  <a:lnTo>
                    <a:pt x="18669" y="162"/>
                  </a:lnTo>
                  <a:lnTo>
                    <a:pt x="0" y="21600"/>
                  </a:lnTo>
                  <a:lnTo>
                    <a:pt x="2931" y="2127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4" name="Shape 1914"/>
            <p:cNvSpPr/>
            <p:nvPr/>
          </p:nvSpPr>
          <p:spPr>
            <a:xfrm>
              <a:off x="1620837" y="931862"/>
              <a:ext cx="538164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1" y="21277"/>
                  </a:moveTo>
                  <a:lnTo>
                    <a:pt x="21600" y="0"/>
                  </a:lnTo>
                  <a:lnTo>
                    <a:pt x="18669" y="162"/>
                  </a:lnTo>
                  <a:lnTo>
                    <a:pt x="0" y="21600"/>
                  </a:lnTo>
                  <a:lnTo>
                    <a:pt x="2931" y="21277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5" name="Shape 1915"/>
            <p:cNvSpPr/>
            <p:nvPr/>
          </p:nvSpPr>
          <p:spPr>
            <a:xfrm>
              <a:off x="1614487" y="1065212"/>
              <a:ext cx="471489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236" y="1382"/>
                  </a:lnTo>
                  <a:lnTo>
                    <a:pt x="21600" y="0"/>
                  </a:lnTo>
                  <a:lnTo>
                    <a:pt x="436" y="2021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6" name="Shape 1916"/>
            <p:cNvSpPr/>
            <p:nvPr/>
          </p:nvSpPr>
          <p:spPr>
            <a:xfrm>
              <a:off x="1614487" y="1065212"/>
              <a:ext cx="471489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236" y="1382"/>
                  </a:lnTo>
                  <a:lnTo>
                    <a:pt x="21600" y="0"/>
                  </a:lnTo>
                  <a:lnTo>
                    <a:pt x="436" y="20218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7" name="Shape 1917"/>
            <p:cNvSpPr/>
            <p:nvPr/>
          </p:nvSpPr>
          <p:spPr>
            <a:xfrm>
              <a:off x="1595437" y="1108075"/>
              <a:ext cx="482601" cy="72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9" y="2807"/>
                  </a:lnTo>
                  <a:lnTo>
                    <a:pt x="21600" y="0"/>
                  </a:lnTo>
                  <a:lnTo>
                    <a:pt x="853" y="1879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8" name="Shape 1918"/>
            <p:cNvSpPr/>
            <p:nvPr/>
          </p:nvSpPr>
          <p:spPr>
            <a:xfrm>
              <a:off x="1595437" y="1108075"/>
              <a:ext cx="482601" cy="72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9" y="2807"/>
                  </a:lnTo>
                  <a:lnTo>
                    <a:pt x="21600" y="0"/>
                  </a:lnTo>
                  <a:lnTo>
                    <a:pt x="853" y="18793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9" name="Shape 1919"/>
            <p:cNvSpPr/>
            <p:nvPr/>
          </p:nvSpPr>
          <p:spPr>
            <a:xfrm>
              <a:off x="1587500" y="1260475"/>
              <a:ext cx="487363" cy="63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" y="21600"/>
                  </a:moveTo>
                  <a:lnTo>
                    <a:pt x="21600" y="109"/>
                  </a:lnTo>
                  <a:lnTo>
                    <a:pt x="20615" y="0"/>
                  </a:lnTo>
                  <a:lnTo>
                    <a:pt x="0" y="21491"/>
                  </a:lnTo>
                  <a:lnTo>
                    <a:pt x="1055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0" name="Shape 1920"/>
            <p:cNvSpPr/>
            <p:nvPr/>
          </p:nvSpPr>
          <p:spPr>
            <a:xfrm>
              <a:off x="1587500" y="1260475"/>
              <a:ext cx="487363" cy="63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5" y="21600"/>
                  </a:moveTo>
                  <a:lnTo>
                    <a:pt x="21600" y="109"/>
                  </a:lnTo>
                  <a:lnTo>
                    <a:pt x="20615" y="0"/>
                  </a:lnTo>
                  <a:lnTo>
                    <a:pt x="0" y="21491"/>
                  </a:lnTo>
                  <a:lnTo>
                    <a:pt x="1055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1" name="Shape 1921"/>
            <p:cNvSpPr/>
            <p:nvPr/>
          </p:nvSpPr>
          <p:spPr>
            <a:xfrm>
              <a:off x="1587500" y="1201737"/>
              <a:ext cx="474663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167" y="1850"/>
                  </a:lnTo>
                  <a:lnTo>
                    <a:pt x="21600" y="0"/>
                  </a:lnTo>
                  <a:lnTo>
                    <a:pt x="361" y="1975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2" name="Shape 1922"/>
            <p:cNvSpPr/>
            <p:nvPr/>
          </p:nvSpPr>
          <p:spPr>
            <a:xfrm>
              <a:off x="1587500" y="1201737"/>
              <a:ext cx="474663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167" y="1850"/>
                  </a:lnTo>
                  <a:lnTo>
                    <a:pt x="21600" y="0"/>
                  </a:lnTo>
                  <a:lnTo>
                    <a:pt x="361" y="1975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3" name="Shape 1923"/>
            <p:cNvSpPr/>
            <p:nvPr/>
          </p:nvSpPr>
          <p:spPr>
            <a:xfrm>
              <a:off x="1611312" y="1092200"/>
              <a:ext cx="490539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" y="17098"/>
                  </a:moveTo>
                  <a:lnTo>
                    <a:pt x="21600" y="0"/>
                  </a:lnTo>
                  <a:lnTo>
                    <a:pt x="20551" y="4502"/>
                  </a:lnTo>
                  <a:lnTo>
                    <a:pt x="0" y="21600"/>
                  </a:lnTo>
                  <a:lnTo>
                    <a:pt x="1188" y="170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4" name="Shape 1924"/>
            <p:cNvSpPr/>
            <p:nvPr/>
          </p:nvSpPr>
          <p:spPr>
            <a:xfrm>
              <a:off x="1611312" y="1092200"/>
              <a:ext cx="490539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" y="17098"/>
                  </a:moveTo>
                  <a:lnTo>
                    <a:pt x="21600" y="0"/>
                  </a:lnTo>
                  <a:lnTo>
                    <a:pt x="20551" y="4502"/>
                  </a:lnTo>
                  <a:lnTo>
                    <a:pt x="0" y="21600"/>
                  </a:lnTo>
                  <a:lnTo>
                    <a:pt x="1188" y="17098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5" name="Shape 1925"/>
            <p:cNvSpPr/>
            <p:nvPr/>
          </p:nvSpPr>
          <p:spPr>
            <a:xfrm>
              <a:off x="1666875" y="1008062"/>
              <a:ext cx="541338" cy="67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20272"/>
                  </a:moveTo>
                  <a:lnTo>
                    <a:pt x="21600" y="0"/>
                  </a:lnTo>
                  <a:lnTo>
                    <a:pt x="18560" y="1430"/>
                  </a:lnTo>
                  <a:lnTo>
                    <a:pt x="0" y="21600"/>
                  </a:lnTo>
                  <a:lnTo>
                    <a:pt x="3040" y="2027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6" name="Shape 1926"/>
            <p:cNvSpPr/>
            <p:nvPr/>
          </p:nvSpPr>
          <p:spPr>
            <a:xfrm>
              <a:off x="1666875" y="1008062"/>
              <a:ext cx="541338" cy="67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0" y="20272"/>
                  </a:moveTo>
                  <a:lnTo>
                    <a:pt x="21600" y="0"/>
                  </a:lnTo>
                  <a:lnTo>
                    <a:pt x="18560" y="1430"/>
                  </a:lnTo>
                  <a:lnTo>
                    <a:pt x="0" y="21600"/>
                  </a:lnTo>
                  <a:lnTo>
                    <a:pt x="3040" y="20272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7" name="Shape 1927"/>
            <p:cNvSpPr/>
            <p:nvPr/>
          </p:nvSpPr>
          <p:spPr>
            <a:xfrm>
              <a:off x="1638300" y="1074737"/>
              <a:ext cx="469901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" y="21015"/>
                  </a:moveTo>
                  <a:lnTo>
                    <a:pt x="21600" y="0"/>
                  </a:lnTo>
                  <a:lnTo>
                    <a:pt x="21308" y="585"/>
                  </a:lnTo>
                  <a:lnTo>
                    <a:pt x="0" y="21600"/>
                  </a:lnTo>
                  <a:lnTo>
                    <a:pt x="146" y="2101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8" name="Shape 1928"/>
            <p:cNvSpPr/>
            <p:nvPr/>
          </p:nvSpPr>
          <p:spPr>
            <a:xfrm>
              <a:off x="1638300" y="1074737"/>
              <a:ext cx="469901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" y="21015"/>
                  </a:moveTo>
                  <a:lnTo>
                    <a:pt x="21600" y="0"/>
                  </a:lnTo>
                  <a:lnTo>
                    <a:pt x="21308" y="585"/>
                  </a:lnTo>
                  <a:lnTo>
                    <a:pt x="0" y="21600"/>
                  </a:lnTo>
                  <a:lnTo>
                    <a:pt x="146" y="21015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9" name="Shape 1929"/>
            <p:cNvSpPr/>
            <p:nvPr/>
          </p:nvSpPr>
          <p:spPr>
            <a:xfrm>
              <a:off x="1641475" y="1062037"/>
              <a:ext cx="476251" cy="63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6" y="21171"/>
                  </a:moveTo>
                  <a:lnTo>
                    <a:pt x="21600" y="0"/>
                  </a:lnTo>
                  <a:lnTo>
                    <a:pt x="21168" y="429"/>
                  </a:lnTo>
                  <a:lnTo>
                    <a:pt x="0" y="21600"/>
                  </a:lnTo>
                  <a:lnTo>
                    <a:pt x="576" y="2117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0" name="Shape 1930"/>
            <p:cNvSpPr/>
            <p:nvPr/>
          </p:nvSpPr>
          <p:spPr>
            <a:xfrm>
              <a:off x="1641475" y="1062037"/>
              <a:ext cx="476251" cy="63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6" y="21171"/>
                  </a:moveTo>
                  <a:lnTo>
                    <a:pt x="21600" y="0"/>
                  </a:lnTo>
                  <a:lnTo>
                    <a:pt x="21168" y="429"/>
                  </a:lnTo>
                  <a:lnTo>
                    <a:pt x="0" y="21600"/>
                  </a:lnTo>
                  <a:lnTo>
                    <a:pt x="576" y="21171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1" name="Shape 1931"/>
            <p:cNvSpPr/>
            <p:nvPr/>
          </p:nvSpPr>
          <p:spPr>
            <a:xfrm>
              <a:off x="1654175" y="1052512"/>
              <a:ext cx="477838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" y="21277"/>
                  </a:moveTo>
                  <a:lnTo>
                    <a:pt x="21600" y="0"/>
                  </a:lnTo>
                  <a:lnTo>
                    <a:pt x="20954" y="323"/>
                  </a:lnTo>
                  <a:lnTo>
                    <a:pt x="0" y="21600"/>
                  </a:lnTo>
                  <a:lnTo>
                    <a:pt x="574" y="2127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2" name="Shape 1932"/>
            <p:cNvSpPr/>
            <p:nvPr/>
          </p:nvSpPr>
          <p:spPr>
            <a:xfrm>
              <a:off x="1654175" y="1052512"/>
              <a:ext cx="477838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" y="21277"/>
                  </a:moveTo>
                  <a:lnTo>
                    <a:pt x="21600" y="0"/>
                  </a:lnTo>
                  <a:lnTo>
                    <a:pt x="20954" y="323"/>
                  </a:lnTo>
                  <a:lnTo>
                    <a:pt x="0" y="21600"/>
                  </a:lnTo>
                  <a:lnTo>
                    <a:pt x="574" y="21277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3" name="Shape 1933"/>
            <p:cNvSpPr/>
            <p:nvPr/>
          </p:nvSpPr>
          <p:spPr>
            <a:xfrm>
              <a:off x="1624012" y="1044575"/>
              <a:ext cx="477839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2" y="688"/>
                  </a:lnTo>
                  <a:lnTo>
                    <a:pt x="21600" y="0"/>
                  </a:lnTo>
                  <a:lnTo>
                    <a:pt x="502" y="2091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4" name="Shape 1934"/>
            <p:cNvSpPr/>
            <p:nvPr/>
          </p:nvSpPr>
          <p:spPr>
            <a:xfrm>
              <a:off x="1624012" y="1044575"/>
              <a:ext cx="477839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882" y="688"/>
                  </a:lnTo>
                  <a:lnTo>
                    <a:pt x="21600" y="0"/>
                  </a:lnTo>
                  <a:lnTo>
                    <a:pt x="502" y="20912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5" name="Shape 1935"/>
            <p:cNvSpPr/>
            <p:nvPr/>
          </p:nvSpPr>
          <p:spPr>
            <a:xfrm>
              <a:off x="1779587" y="968375"/>
              <a:ext cx="484189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9" y="21015"/>
                  </a:moveTo>
                  <a:lnTo>
                    <a:pt x="21600" y="0"/>
                  </a:lnTo>
                  <a:lnTo>
                    <a:pt x="20609" y="585"/>
                  </a:lnTo>
                  <a:lnTo>
                    <a:pt x="0" y="21600"/>
                  </a:lnTo>
                  <a:lnTo>
                    <a:pt x="779" y="2101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6" name="Shape 1936"/>
            <p:cNvSpPr/>
            <p:nvPr/>
          </p:nvSpPr>
          <p:spPr>
            <a:xfrm>
              <a:off x="1779587" y="968375"/>
              <a:ext cx="484189" cy="64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9" y="21015"/>
                  </a:moveTo>
                  <a:lnTo>
                    <a:pt x="21600" y="0"/>
                  </a:lnTo>
                  <a:lnTo>
                    <a:pt x="20609" y="585"/>
                  </a:lnTo>
                  <a:lnTo>
                    <a:pt x="0" y="21600"/>
                  </a:lnTo>
                  <a:lnTo>
                    <a:pt x="779" y="21015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7" name="Shape 1937"/>
            <p:cNvSpPr/>
            <p:nvPr/>
          </p:nvSpPr>
          <p:spPr>
            <a:xfrm>
              <a:off x="1611312" y="1257300"/>
              <a:ext cx="466726" cy="63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83"/>
                  </a:moveTo>
                  <a:lnTo>
                    <a:pt x="21600" y="0"/>
                  </a:lnTo>
                  <a:lnTo>
                    <a:pt x="21453" y="217"/>
                  </a:lnTo>
                  <a:lnTo>
                    <a:pt x="0" y="21600"/>
                  </a:lnTo>
                  <a:lnTo>
                    <a:pt x="0" y="2138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8" name="Shape 1938"/>
            <p:cNvSpPr/>
            <p:nvPr/>
          </p:nvSpPr>
          <p:spPr>
            <a:xfrm>
              <a:off x="1611312" y="1257300"/>
              <a:ext cx="466726" cy="63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83"/>
                  </a:moveTo>
                  <a:lnTo>
                    <a:pt x="21600" y="0"/>
                  </a:lnTo>
                  <a:lnTo>
                    <a:pt x="21453" y="217"/>
                  </a:lnTo>
                  <a:lnTo>
                    <a:pt x="0" y="21600"/>
                  </a:lnTo>
                  <a:lnTo>
                    <a:pt x="0" y="21383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9" name="Shape 1939"/>
            <p:cNvSpPr/>
            <p:nvPr/>
          </p:nvSpPr>
          <p:spPr>
            <a:xfrm>
              <a:off x="1743075" y="985837"/>
              <a:ext cx="498476" cy="65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2" y="20759"/>
                  </a:moveTo>
                  <a:lnTo>
                    <a:pt x="21600" y="0"/>
                  </a:lnTo>
                  <a:lnTo>
                    <a:pt x="20155" y="736"/>
                  </a:lnTo>
                  <a:lnTo>
                    <a:pt x="0" y="21600"/>
                  </a:lnTo>
                  <a:lnTo>
                    <a:pt x="1582" y="2075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0" name="Shape 1940"/>
            <p:cNvSpPr/>
            <p:nvPr/>
          </p:nvSpPr>
          <p:spPr>
            <a:xfrm>
              <a:off x="1743075" y="985837"/>
              <a:ext cx="498476" cy="65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2" y="20759"/>
                  </a:moveTo>
                  <a:lnTo>
                    <a:pt x="21600" y="0"/>
                  </a:lnTo>
                  <a:lnTo>
                    <a:pt x="20155" y="736"/>
                  </a:lnTo>
                  <a:lnTo>
                    <a:pt x="0" y="21600"/>
                  </a:lnTo>
                  <a:lnTo>
                    <a:pt x="1582" y="20759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1" name="Shape 1941"/>
            <p:cNvSpPr/>
            <p:nvPr/>
          </p:nvSpPr>
          <p:spPr>
            <a:xfrm>
              <a:off x="1751012" y="955675"/>
              <a:ext cx="493714" cy="64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19" y="687"/>
                  </a:lnTo>
                  <a:lnTo>
                    <a:pt x="21600" y="0"/>
                  </a:lnTo>
                  <a:lnTo>
                    <a:pt x="1250" y="2086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2" name="Shape 1942"/>
            <p:cNvSpPr/>
            <p:nvPr/>
          </p:nvSpPr>
          <p:spPr>
            <a:xfrm>
              <a:off x="1751012" y="955675"/>
              <a:ext cx="493714" cy="64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419" y="687"/>
                  </a:lnTo>
                  <a:lnTo>
                    <a:pt x="21600" y="0"/>
                  </a:lnTo>
                  <a:lnTo>
                    <a:pt x="1250" y="20861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3" name="Shape 1943"/>
            <p:cNvSpPr/>
            <p:nvPr/>
          </p:nvSpPr>
          <p:spPr>
            <a:xfrm>
              <a:off x="1635125" y="1001712"/>
              <a:ext cx="542926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68" y="1382"/>
                  </a:lnTo>
                  <a:lnTo>
                    <a:pt x="21600" y="0"/>
                  </a:lnTo>
                  <a:lnTo>
                    <a:pt x="3032" y="2021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4" name="Shape 1944"/>
            <p:cNvSpPr/>
            <p:nvPr/>
          </p:nvSpPr>
          <p:spPr>
            <a:xfrm>
              <a:off x="1635125" y="1001712"/>
              <a:ext cx="542926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68" y="1382"/>
                  </a:lnTo>
                  <a:lnTo>
                    <a:pt x="21600" y="0"/>
                  </a:lnTo>
                  <a:lnTo>
                    <a:pt x="3032" y="20218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5" name="Shape 1945"/>
            <p:cNvSpPr/>
            <p:nvPr/>
          </p:nvSpPr>
          <p:spPr>
            <a:xfrm>
              <a:off x="1693862" y="922337"/>
              <a:ext cx="536576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12" y="21385"/>
                  </a:moveTo>
                  <a:lnTo>
                    <a:pt x="21600" y="0"/>
                  </a:lnTo>
                  <a:lnTo>
                    <a:pt x="18724" y="323"/>
                  </a:lnTo>
                  <a:lnTo>
                    <a:pt x="0" y="21600"/>
                  </a:lnTo>
                  <a:lnTo>
                    <a:pt x="2812" y="2138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6" name="Shape 1946"/>
            <p:cNvSpPr/>
            <p:nvPr/>
          </p:nvSpPr>
          <p:spPr>
            <a:xfrm>
              <a:off x="1693862" y="922337"/>
              <a:ext cx="536576" cy="63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12" y="21385"/>
                  </a:moveTo>
                  <a:lnTo>
                    <a:pt x="21600" y="0"/>
                  </a:lnTo>
                  <a:lnTo>
                    <a:pt x="18724" y="323"/>
                  </a:lnTo>
                  <a:lnTo>
                    <a:pt x="0" y="21600"/>
                  </a:lnTo>
                  <a:lnTo>
                    <a:pt x="2812" y="21385"/>
                  </a:lnTo>
                  <a:close/>
                </a:path>
              </a:pathLst>
            </a:custGeom>
            <a:noFill/>
            <a:ln w="6350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7" name="Shape 1947"/>
            <p:cNvSpPr/>
            <p:nvPr/>
          </p:nvSpPr>
          <p:spPr>
            <a:xfrm>
              <a:off x="1757362" y="900112"/>
              <a:ext cx="481014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46"/>
                  </a:moveTo>
                  <a:lnTo>
                    <a:pt x="20816" y="0"/>
                  </a:lnTo>
                  <a:lnTo>
                    <a:pt x="21600" y="217"/>
                  </a:lnTo>
                  <a:lnTo>
                    <a:pt x="713" y="21600"/>
                  </a:lnTo>
                  <a:lnTo>
                    <a:pt x="0" y="215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grpSp>
          <p:nvGrpSpPr>
            <p:cNvPr id="2148" name="Group 2148"/>
            <p:cNvGrpSpPr/>
            <p:nvPr/>
          </p:nvGrpSpPr>
          <p:grpSpPr>
            <a:xfrm>
              <a:off x="387350" y="136524"/>
              <a:ext cx="1876426" cy="1754189"/>
              <a:chOff x="0" y="0"/>
              <a:chExt cx="1876425" cy="1754187"/>
            </a:xfrm>
          </p:grpSpPr>
          <p:sp>
            <p:nvSpPr>
              <p:cNvPr id="1948" name="Shape 1948"/>
              <p:cNvSpPr/>
              <p:nvPr/>
            </p:nvSpPr>
            <p:spPr>
              <a:xfrm>
                <a:off x="1370012" y="763587"/>
                <a:ext cx="48101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546"/>
                    </a:moveTo>
                    <a:lnTo>
                      <a:pt x="20816" y="0"/>
                    </a:lnTo>
                    <a:lnTo>
                      <a:pt x="21600" y="217"/>
                    </a:lnTo>
                    <a:lnTo>
                      <a:pt x="713" y="21600"/>
                    </a:lnTo>
                    <a:lnTo>
                      <a:pt x="0" y="2154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49" name="Shape 1949"/>
              <p:cNvSpPr/>
              <p:nvPr/>
            </p:nvSpPr>
            <p:spPr>
              <a:xfrm>
                <a:off x="1323975" y="839787"/>
                <a:ext cx="506413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907" y="841"/>
                    </a:lnTo>
                    <a:lnTo>
                      <a:pt x="21600" y="0"/>
                    </a:lnTo>
                    <a:lnTo>
                      <a:pt x="1693" y="2081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0" name="Shape 1950"/>
              <p:cNvSpPr/>
              <p:nvPr/>
            </p:nvSpPr>
            <p:spPr>
              <a:xfrm>
                <a:off x="1323975" y="839787"/>
                <a:ext cx="506413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907" y="841"/>
                    </a:lnTo>
                    <a:lnTo>
                      <a:pt x="21600" y="0"/>
                    </a:lnTo>
                    <a:lnTo>
                      <a:pt x="1693" y="2081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1" name="Shape 1951"/>
              <p:cNvSpPr/>
              <p:nvPr/>
            </p:nvSpPr>
            <p:spPr>
              <a:xfrm>
                <a:off x="1392237" y="803275"/>
                <a:ext cx="465139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533"/>
                    </a:lnTo>
                    <a:lnTo>
                      <a:pt x="21600" y="0"/>
                    </a:lnTo>
                    <a:lnTo>
                      <a:pt x="74" y="2112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2" name="Shape 1952"/>
              <p:cNvSpPr/>
              <p:nvPr/>
            </p:nvSpPr>
            <p:spPr>
              <a:xfrm>
                <a:off x="1392237" y="803275"/>
                <a:ext cx="465139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533"/>
                    </a:lnTo>
                    <a:lnTo>
                      <a:pt x="21600" y="0"/>
                    </a:lnTo>
                    <a:lnTo>
                      <a:pt x="74" y="2112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3" name="Shape 1953"/>
              <p:cNvSpPr/>
              <p:nvPr/>
            </p:nvSpPr>
            <p:spPr>
              <a:xfrm>
                <a:off x="1409700" y="788987"/>
                <a:ext cx="466726" cy="669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" y="20320"/>
                    </a:moveTo>
                    <a:lnTo>
                      <a:pt x="21600" y="0"/>
                    </a:lnTo>
                    <a:lnTo>
                      <a:pt x="21600" y="1382"/>
                    </a:lnTo>
                    <a:lnTo>
                      <a:pt x="0" y="21600"/>
                    </a:lnTo>
                    <a:lnTo>
                      <a:pt x="147" y="203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4" name="Shape 1954"/>
              <p:cNvSpPr/>
              <p:nvPr/>
            </p:nvSpPr>
            <p:spPr>
              <a:xfrm>
                <a:off x="1409700" y="788987"/>
                <a:ext cx="466726" cy="669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" y="20320"/>
                    </a:moveTo>
                    <a:lnTo>
                      <a:pt x="21600" y="0"/>
                    </a:lnTo>
                    <a:lnTo>
                      <a:pt x="21600" y="1382"/>
                    </a:lnTo>
                    <a:lnTo>
                      <a:pt x="0" y="21600"/>
                    </a:lnTo>
                    <a:lnTo>
                      <a:pt x="147" y="2032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5" name="Shape 1955"/>
              <p:cNvSpPr/>
              <p:nvPr/>
            </p:nvSpPr>
            <p:spPr>
              <a:xfrm>
                <a:off x="1376362" y="785812"/>
                <a:ext cx="48101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4" y="21600"/>
                    </a:moveTo>
                    <a:lnTo>
                      <a:pt x="21600" y="584"/>
                    </a:lnTo>
                    <a:lnTo>
                      <a:pt x="20958" y="0"/>
                    </a:lnTo>
                    <a:lnTo>
                      <a:pt x="0" y="21069"/>
                    </a:lnTo>
                    <a:lnTo>
                      <a:pt x="78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6" name="Shape 1956"/>
              <p:cNvSpPr/>
              <p:nvPr/>
            </p:nvSpPr>
            <p:spPr>
              <a:xfrm>
                <a:off x="1376362" y="785812"/>
                <a:ext cx="48101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4" y="21600"/>
                    </a:moveTo>
                    <a:lnTo>
                      <a:pt x="21600" y="584"/>
                    </a:lnTo>
                    <a:lnTo>
                      <a:pt x="20958" y="0"/>
                    </a:lnTo>
                    <a:lnTo>
                      <a:pt x="0" y="21069"/>
                    </a:lnTo>
                    <a:lnTo>
                      <a:pt x="784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7" name="Shape 1957"/>
              <p:cNvSpPr/>
              <p:nvPr/>
            </p:nvSpPr>
            <p:spPr>
              <a:xfrm>
                <a:off x="1385887" y="769937"/>
                <a:ext cx="490539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61"/>
                    </a:moveTo>
                    <a:lnTo>
                      <a:pt x="20482" y="0"/>
                    </a:lnTo>
                    <a:lnTo>
                      <a:pt x="21600" y="634"/>
                    </a:lnTo>
                    <a:lnTo>
                      <a:pt x="1188" y="21600"/>
                    </a:lnTo>
                    <a:lnTo>
                      <a:pt x="0" y="2086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8" name="Shape 1958"/>
              <p:cNvSpPr/>
              <p:nvPr/>
            </p:nvSpPr>
            <p:spPr>
              <a:xfrm>
                <a:off x="1385887" y="769937"/>
                <a:ext cx="490539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61"/>
                    </a:moveTo>
                    <a:lnTo>
                      <a:pt x="20482" y="0"/>
                    </a:lnTo>
                    <a:lnTo>
                      <a:pt x="21600" y="634"/>
                    </a:lnTo>
                    <a:lnTo>
                      <a:pt x="1188" y="21600"/>
                    </a:lnTo>
                    <a:lnTo>
                      <a:pt x="0" y="2086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59" name="Shape 1959"/>
              <p:cNvSpPr/>
              <p:nvPr/>
            </p:nvSpPr>
            <p:spPr>
              <a:xfrm>
                <a:off x="1254125" y="763587"/>
                <a:ext cx="5794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398" y="429"/>
                    </a:lnTo>
                    <a:lnTo>
                      <a:pt x="21600" y="0"/>
                    </a:lnTo>
                    <a:lnTo>
                      <a:pt x="4320" y="2133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0" name="Shape 1960"/>
              <p:cNvSpPr/>
              <p:nvPr/>
            </p:nvSpPr>
            <p:spPr>
              <a:xfrm>
                <a:off x="1254125" y="763587"/>
                <a:ext cx="5794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398" y="429"/>
                    </a:lnTo>
                    <a:lnTo>
                      <a:pt x="21600" y="0"/>
                    </a:lnTo>
                    <a:lnTo>
                      <a:pt x="4320" y="2133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1" name="Shape 1961"/>
              <p:cNvSpPr/>
              <p:nvPr/>
            </p:nvSpPr>
            <p:spPr>
              <a:xfrm>
                <a:off x="1203325" y="776287"/>
                <a:ext cx="517526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413" y="109"/>
                    </a:lnTo>
                    <a:lnTo>
                      <a:pt x="21600" y="0"/>
                    </a:lnTo>
                    <a:lnTo>
                      <a:pt x="2120" y="2149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2" name="Shape 1962"/>
              <p:cNvSpPr/>
              <p:nvPr/>
            </p:nvSpPr>
            <p:spPr>
              <a:xfrm>
                <a:off x="1203325" y="776287"/>
                <a:ext cx="517526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413" y="109"/>
                    </a:lnTo>
                    <a:lnTo>
                      <a:pt x="21600" y="0"/>
                    </a:lnTo>
                    <a:lnTo>
                      <a:pt x="2120" y="2149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3" name="Shape 1963"/>
              <p:cNvSpPr/>
              <p:nvPr/>
            </p:nvSpPr>
            <p:spPr>
              <a:xfrm>
                <a:off x="1065212" y="779462"/>
                <a:ext cx="603251" cy="62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712" y="0"/>
                    </a:lnTo>
                    <a:lnTo>
                      <a:pt x="21600" y="0"/>
                    </a:lnTo>
                    <a:lnTo>
                      <a:pt x="4945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4" name="Shape 1964"/>
              <p:cNvSpPr/>
              <p:nvPr/>
            </p:nvSpPr>
            <p:spPr>
              <a:xfrm>
                <a:off x="1065212" y="779462"/>
                <a:ext cx="603251" cy="62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712" y="0"/>
                    </a:lnTo>
                    <a:lnTo>
                      <a:pt x="21600" y="0"/>
                    </a:lnTo>
                    <a:lnTo>
                      <a:pt x="4945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5" name="Shape 1965"/>
              <p:cNvSpPr/>
              <p:nvPr/>
            </p:nvSpPr>
            <p:spPr>
              <a:xfrm>
                <a:off x="866775" y="758825"/>
                <a:ext cx="665163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912"/>
                    </a:moveTo>
                    <a:lnTo>
                      <a:pt x="15156" y="0"/>
                    </a:lnTo>
                    <a:lnTo>
                      <a:pt x="21600" y="688"/>
                    </a:lnTo>
                    <a:lnTo>
                      <a:pt x="6444" y="21600"/>
                    </a:lnTo>
                    <a:lnTo>
                      <a:pt x="0" y="2091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6" name="Shape 1966"/>
              <p:cNvSpPr/>
              <p:nvPr/>
            </p:nvSpPr>
            <p:spPr>
              <a:xfrm>
                <a:off x="866775" y="758825"/>
                <a:ext cx="665163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912"/>
                    </a:moveTo>
                    <a:lnTo>
                      <a:pt x="15156" y="0"/>
                    </a:lnTo>
                    <a:lnTo>
                      <a:pt x="21600" y="688"/>
                    </a:lnTo>
                    <a:lnTo>
                      <a:pt x="6444" y="21600"/>
                    </a:lnTo>
                    <a:lnTo>
                      <a:pt x="0" y="2091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7" name="Shape 1967"/>
              <p:cNvSpPr/>
              <p:nvPr/>
            </p:nvSpPr>
            <p:spPr>
              <a:xfrm>
                <a:off x="757237" y="755650"/>
                <a:ext cx="555626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21600"/>
                    </a:moveTo>
                    <a:lnTo>
                      <a:pt x="21600" y="688"/>
                    </a:lnTo>
                    <a:lnTo>
                      <a:pt x="18021" y="0"/>
                    </a:lnTo>
                    <a:lnTo>
                      <a:pt x="0" y="20912"/>
                    </a:lnTo>
                    <a:lnTo>
                      <a:pt x="345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8" name="Shape 1968"/>
              <p:cNvSpPr/>
              <p:nvPr/>
            </p:nvSpPr>
            <p:spPr>
              <a:xfrm>
                <a:off x="757237" y="755650"/>
                <a:ext cx="555626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21600"/>
                    </a:moveTo>
                    <a:lnTo>
                      <a:pt x="21600" y="688"/>
                    </a:lnTo>
                    <a:lnTo>
                      <a:pt x="18021" y="0"/>
                    </a:lnTo>
                    <a:lnTo>
                      <a:pt x="0" y="20912"/>
                    </a:lnTo>
                    <a:lnTo>
                      <a:pt x="3456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69" name="Shape 1969"/>
              <p:cNvSpPr/>
              <p:nvPr/>
            </p:nvSpPr>
            <p:spPr>
              <a:xfrm>
                <a:off x="706437" y="746125"/>
                <a:ext cx="514351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" y="21600"/>
                    </a:moveTo>
                    <a:lnTo>
                      <a:pt x="21600" y="323"/>
                    </a:lnTo>
                    <a:lnTo>
                      <a:pt x="19533" y="0"/>
                    </a:lnTo>
                    <a:lnTo>
                      <a:pt x="0" y="21277"/>
                    </a:lnTo>
                    <a:lnTo>
                      <a:pt x="213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0" name="Shape 1970"/>
              <p:cNvSpPr/>
              <p:nvPr/>
            </p:nvSpPr>
            <p:spPr>
              <a:xfrm>
                <a:off x="706437" y="746125"/>
                <a:ext cx="514351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" y="21600"/>
                    </a:moveTo>
                    <a:lnTo>
                      <a:pt x="21600" y="323"/>
                    </a:lnTo>
                    <a:lnTo>
                      <a:pt x="19533" y="0"/>
                    </a:lnTo>
                    <a:lnTo>
                      <a:pt x="0" y="21277"/>
                    </a:lnTo>
                    <a:lnTo>
                      <a:pt x="2133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1" name="Shape 1971"/>
              <p:cNvSpPr/>
              <p:nvPr/>
            </p:nvSpPr>
            <p:spPr>
              <a:xfrm>
                <a:off x="673100" y="746125"/>
                <a:ext cx="498476" cy="669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5" y="20218"/>
                    </a:moveTo>
                    <a:lnTo>
                      <a:pt x="21600" y="0"/>
                    </a:lnTo>
                    <a:lnTo>
                      <a:pt x="20155" y="1280"/>
                    </a:lnTo>
                    <a:lnTo>
                      <a:pt x="0" y="21600"/>
                    </a:lnTo>
                    <a:lnTo>
                      <a:pt x="1445" y="2021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2" name="Shape 1972"/>
              <p:cNvSpPr/>
              <p:nvPr/>
            </p:nvSpPr>
            <p:spPr>
              <a:xfrm>
                <a:off x="673100" y="746125"/>
                <a:ext cx="498476" cy="669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5" y="20218"/>
                    </a:moveTo>
                    <a:lnTo>
                      <a:pt x="21600" y="0"/>
                    </a:lnTo>
                    <a:lnTo>
                      <a:pt x="20155" y="1280"/>
                    </a:lnTo>
                    <a:lnTo>
                      <a:pt x="0" y="21600"/>
                    </a:lnTo>
                    <a:lnTo>
                      <a:pt x="1445" y="2021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3" name="Shape 1973"/>
              <p:cNvSpPr/>
              <p:nvPr/>
            </p:nvSpPr>
            <p:spPr>
              <a:xfrm>
                <a:off x="709612" y="723900"/>
                <a:ext cx="623889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512"/>
                    </a:moveTo>
                    <a:lnTo>
                      <a:pt x="16104" y="0"/>
                    </a:lnTo>
                    <a:lnTo>
                      <a:pt x="21600" y="1140"/>
                    </a:lnTo>
                    <a:lnTo>
                      <a:pt x="5441" y="21600"/>
                    </a:lnTo>
                    <a:lnTo>
                      <a:pt x="0" y="2051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4" name="Shape 1974"/>
              <p:cNvSpPr/>
              <p:nvPr/>
            </p:nvSpPr>
            <p:spPr>
              <a:xfrm>
                <a:off x="709612" y="723900"/>
                <a:ext cx="623889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512"/>
                    </a:moveTo>
                    <a:lnTo>
                      <a:pt x="16104" y="0"/>
                    </a:lnTo>
                    <a:lnTo>
                      <a:pt x="21600" y="1140"/>
                    </a:lnTo>
                    <a:lnTo>
                      <a:pt x="5441" y="21600"/>
                    </a:lnTo>
                    <a:lnTo>
                      <a:pt x="0" y="2051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5" name="Shape 1975"/>
              <p:cNvSpPr/>
              <p:nvPr/>
            </p:nvSpPr>
            <p:spPr>
              <a:xfrm>
                <a:off x="687387" y="723900"/>
                <a:ext cx="487364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685" y="215"/>
                    </a:lnTo>
                    <a:lnTo>
                      <a:pt x="21600" y="0"/>
                    </a:lnTo>
                    <a:lnTo>
                      <a:pt x="985" y="2133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6" name="Shape 1976"/>
              <p:cNvSpPr/>
              <p:nvPr/>
            </p:nvSpPr>
            <p:spPr>
              <a:xfrm>
                <a:off x="687387" y="723900"/>
                <a:ext cx="487364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685" y="215"/>
                    </a:lnTo>
                    <a:lnTo>
                      <a:pt x="21600" y="0"/>
                    </a:lnTo>
                    <a:lnTo>
                      <a:pt x="985" y="2133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7" name="Shape 1977"/>
              <p:cNvSpPr/>
              <p:nvPr/>
            </p:nvSpPr>
            <p:spPr>
              <a:xfrm>
                <a:off x="508000" y="836612"/>
                <a:ext cx="560388" cy="715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990" y="2682"/>
                    </a:lnTo>
                    <a:lnTo>
                      <a:pt x="21600" y="0"/>
                    </a:lnTo>
                    <a:lnTo>
                      <a:pt x="3671" y="18966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8" name="Shape 1978"/>
              <p:cNvSpPr/>
              <p:nvPr/>
            </p:nvSpPr>
            <p:spPr>
              <a:xfrm>
                <a:off x="508000" y="836612"/>
                <a:ext cx="560388" cy="715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990" y="2682"/>
                    </a:lnTo>
                    <a:lnTo>
                      <a:pt x="21600" y="0"/>
                    </a:lnTo>
                    <a:lnTo>
                      <a:pt x="3671" y="18966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79" name="Shape 1979"/>
              <p:cNvSpPr/>
              <p:nvPr/>
            </p:nvSpPr>
            <p:spPr>
              <a:xfrm>
                <a:off x="404812" y="925512"/>
                <a:ext cx="569914" cy="715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509" y="2682"/>
                    </a:lnTo>
                    <a:lnTo>
                      <a:pt x="21600" y="0"/>
                    </a:lnTo>
                    <a:lnTo>
                      <a:pt x="3911" y="18918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0" name="Shape 1980"/>
              <p:cNvSpPr/>
              <p:nvPr/>
            </p:nvSpPr>
            <p:spPr>
              <a:xfrm>
                <a:off x="404812" y="925512"/>
                <a:ext cx="569914" cy="715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509" y="2682"/>
                    </a:lnTo>
                    <a:lnTo>
                      <a:pt x="21600" y="0"/>
                    </a:lnTo>
                    <a:lnTo>
                      <a:pt x="3911" y="18918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1" name="Shape 1981"/>
              <p:cNvSpPr/>
              <p:nvPr/>
            </p:nvSpPr>
            <p:spPr>
              <a:xfrm>
                <a:off x="306387" y="1101725"/>
                <a:ext cx="482601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3" y="21225"/>
                    </a:moveTo>
                    <a:lnTo>
                      <a:pt x="21600" y="0"/>
                    </a:lnTo>
                    <a:lnTo>
                      <a:pt x="20889" y="322"/>
                    </a:lnTo>
                    <a:lnTo>
                      <a:pt x="0" y="21600"/>
                    </a:lnTo>
                    <a:lnTo>
                      <a:pt x="853" y="212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2" name="Shape 1982"/>
              <p:cNvSpPr/>
              <p:nvPr/>
            </p:nvSpPr>
            <p:spPr>
              <a:xfrm>
                <a:off x="306387" y="1101725"/>
                <a:ext cx="482601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3" y="21225"/>
                    </a:moveTo>
                    <a:lnTo>
                      <a:pt x="21600" y="0"/>
                    </a:lnTo>
                    <a:lnTo>
                      <a:pt x="20889" y="322"/>
                    </a:lnTo>
                    <a:lnTo>
                      <a:pt x="0" y="21600"/>
                    </a:lnTo>
                    <a:lnTo>
                      <a:pt x="853" y="2122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3" name="Shape 1983"/>
              <p:cNvSpPr/>
              <p:nvPr/>
            </p:nvSpPr>
            <p:spPr>
              <a:xfrm>
                <a:off x="295275" y="1111250"/>
                <a:ext cx="477838" cy="63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2" y="21600"/>
                    </a:moveTo>
                    <a:lnTo>
                      <a:pt x="21600" y="0"/>
                    </a:lnTo>
                    <a:lnTo>
                      <a:pt x="21026" y="0"/>
                    </a:lnTo>
                    <a:lnTo>
                      <a:pt x="0" y="21491"/>
                    </a:lnTo>
                    <a:lnTo>
                      <a:pt x="50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4" name="Shape 1984"/>
              <p:cNvSpPr/>
              <p:nvPr/>
            </p:nvSpPr>
            <p:spPr>
              <a:xfrm>
                <a:off x="295275" y="1111250"/>
                <a:ext cx="477838" cy="63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2" y="21600"/>
                    </a:moveTo>
                    <a:lnTo>
                      <a:pt x="21600" y="0"/>
                    </a:lnTo>
                    <a:lnTo>
                      <a:pt x="21026" y="0"/>
                    </a:lnTo>
                    <a:lnTo>
                      <a:pt x="0" y="21491"/>
                    </a:lnTo>
                    <a:lnTo>
                      <a:pt x="502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5" name="Shape 1985"/>
              <p:cNvSpPr/>
              <p:nvPr/>
            </p:nvSpPr>
            <p:spPr>
              <a:xfrm>
                <a:off x="315912" y="1014412"/>
                <a:ext cx="550864" cy="69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01" y="2076"/>
                    </a:lnTo>
                    <a:lnTo>
                      <a:pt x="21600" y="0"/>
                    </a:lnTo>
                    <a:lnTo>
                      <a:pt x="3486" y="19524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6" name="Shape 1986"/>
              <p:cNvSpPr/>
              <p:nvPr/>
            </p:nvSpPr>
            <p:spPr>
              <a:xfrm>
                <a:off x="315912" y="1014412"/>
                <a:ext cx="550864" cy="69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01" y="2076"/>
                    </a:lnTo>
                    <a:lnTo>
                      <a:pt x="21600" y="0"/>
                    </a:lnTo>
                    <a:lnTo>
                      <a:pt x="3486" y="19524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7" name="Shape 1987"/>
              <p:cNvSpPr/>
              <p:nvPr/>
            </p:nvSpPr>
            <p:spPr>
              <a:xfrm>
                <a:off x="292100" y="1077912"/>
                <a:ext cx="477838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77"/>
                    </a:moveTo>
                    <a:lnTo>
                      <a:pt x="21026" y="0"/>
                    </a:lnTo>
                    <a:lnTo>
                      <a:pt x="21600" y="323"/>
                    </a:lnTo>
                    <a:lnTo>
                      <a:pt x="502" y="21600"/>
                    </a:lnTo>
                    <a:lnTo>
                      <a:pt x="0" y="212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8" name="Shape 1988"/>
              <p:cNvSpPr/>
              <p:nvPr/>
            </p:nvSpPr>
            <p:spPr>
              <a:xfrm>
                <a:off x="292100" y="1077912"/>
                <a:ext cx="477838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77"/>
                    </a:moveTo>
                    <a:lnTo>
                      <a:pt x="21026" y="0"/>
                    </a:lnTo>
                    <a:lnTo>
                      <a:pt x="21600" y="323"/>
                    </a:lnTo>
                    <a:lnTo>
                      <a:pt x="502" y="21600"/>
                    </a:lnTo>
                    <a:lnTo>
                      <a:pt x="0" y="2127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89" name="Shape 1989"/>
              <p:cNvSpPr/>
              <p:nvPr/>
            </p:nvSpPr>
            <p:spPr>
              <a:xfrm>
                <a:off x="90487" y="862012"/>
                <a:ext cx="593726" cy="788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78" y="21600"/>
                    </a:moveTo>
                    <a:lnTo>
                      <a:pt x="21600" y="4390"/>
                    </a:lnTo>
                    <a:lnTo>
                      <a:pt x="16980" y="0"/>
                    </a:lnTo>
                    <a:lnTo>
                      <a:pt x="0" y="17167"/>
                    </a:lnTo>
                    <a:lnTo>
                      <a:pt x="467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0" name="Shape 1990"/>
              <p:cNvSpPr/>
              <p:nvPr/>
            </p:nvSpPr>
            <p:spPr>
              <a:xfrm>
                <a:off x="90487" y="862012"/>
                <a:ext cx="593726" cy="788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78" y="21600"/>
                    </a:moveTo>
                    <a:lnTo>
                      <a:pt x="21600" y="4390"/>
                    </a:lnTo>
                    <a:lnTo>
                      <a:pt x="16980" y="0"/>
                    </a:lnTo>
                    <a:lnTo>
                      <a:pt x="0" y="17167"/>
                    </a:lnTo>
                    <a:lnTo>
                      <a:pt x="4678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1" name="Shape 1991"/>
              <p:cNvSpPr/>
              <p:nvPr/>
            </p:nvSpPr>
            <p:spPr>
              <a:xfrm>
                <a:off x="77787" y="842962"/>
                <a:ext cx="479426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" y="21600"/>
                    </a:moveTo>
                    <a:lnTo>
                      <a:pt x="21600" y="637"/>
                    </a:lnTo>
                    <a:lnTo>
                      <a:pt x="21028" y="0"/>
                    </a:lnTo>
                    <a:lnTo>
                      <a:pt x="0" y="21069"/>
                    </a:lnTo>
                    <a:lnTo>
                      <a:pt x="57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2" name="Shape 1992"/>
              <p:cNvSpPr/>
              <p:nvPr/>
            </p:nvSpPr>
            <p:spPr>
              <a:xfrm>
                <a:off x="77787" y="842962"/>
                <a:ext cx="479426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" y="21600"/>
                    </a:moveTo>
                    <a:lnTo>
                      <a:pt x="21600" y="637"/>
                    </a:lnTo>
                    <a:lnTo>
                      <a:pt x="21028" y="0"/>
                    </a:lnTo>
                    <a:lnTo>
                      <a:pt x="0" y="21069"/>
                    </a:lnTo>
                    <a:lnTo>
                      <a:pt x="572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3" name="Shape 1993"/>
              <p:cNvSpPr/>
              <p:nvPr/>
            </p:nvSpPr>
            <p:spPr>
              <a:xfrm>
                <a:off x="11112" y="719137"/>
                <a:ext cx="706439" cy="939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12"/>
                    </a:moveTo>
                    <a:lnTo>
                      <a:pt x="14271" y="0"/>
                    </a:lnTo>
                    <a:lnTo>
                      <a:pt x="21600" y="7188"/>
                    </a:lnTo>
                    <a:lnTo>
                      <a:pt x="7378" y="21600"/>
                    </a:lnTo>
                    <a:lnTo>
                      <a:pt x="0" y="1441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4" name="Shape 1994"/>
              <p:cNvSpPr/>
              <p:nvPr/>
            </p:nvSpPr>
            <p:spPr>
              <a:xfrm>
                <a:off x="11112" y="719137"/>
                <a:ext cx="706439" cy="939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12"/>
                    </a:moveTo>
                    <a:lnTo>
                      <a:pt x="14271" y="0"/>
                    </a:lnTo>
                    <a:lnTo>
                      <a:pt x="21600" y="7188"/>
                    </a:lnTo>
                    <a:lnTo>
                      <a:pt x="7378" y="21600"/>
                    </a:lnTo>
                    <a:lnTo>
                      <a:pt x="0" y="14412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5" name="Shape 1995"/>
              <p:cNvSpPr/>
              <p:nvPr/>
            </p:nvSpPr>
            <p:spPr>
              <a:xfrm>
                <a:off x="0" y="719137"/>
                <a:ext cx="477838" cy="644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585"/>
                    </a:lnTo>
                    <a:lnTo>
                      <a:pt x="21600" y="0"/>
                    </a:lnTo>
                    <a:lnTo>
                      <a:pt x="502" y="2101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6" name="Shape 1996"/>
              <p:cNvSpPr/>
              <p:nvPr/>
            </p:nvSpPr>
            <p:spPr>
              <a:xfrm>
                <a:off x="0" y="719137"/>
                <a:ext cx="477838" cy="644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585"/>
                    </a:lnTo>
                    <a:lnTo>
                      <a:pt x="21600" y="0"/>
                    </a:lnTo>
                    <a:lnTo>
                      <a:pt x="502" y="21015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7" name="Shape 1997"/>
              <p:cNvSpPr/>
              <p:nvPr/>
            </p:nvSpPr>
            <p:spPr>
              <a:xfrm>
                <a:off x="0" y="1346200"/>
                <a:ext cx="1412876" cy="40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25"/>
                    </a:moveTo>
                    <a:lnTo>
                      <a:pt x="170" y="0"/>
                    </a:lnTo>
                    <a:lnTo>
                      <a:pt x="3859" y="16557"/>
                    </a:lnTo>
                    <a:lnTo>
                      <a:pt x="4466" y="18995"/>
                    </a:lnTo>
                    <a:lnTo>
                      <a:pt x="4636" y="19499"/>
                    </a:lnTo>
                    <a:lnTo>
                      <a:pt x="4830" y="19163"/>
                    </a:lnTo>
                    <a:lnTo>
                      <a:pt x="6189" y="15633"/>
                    </a:lnTo>
                    <a:lnTo>
                      <a:pt x="7766" y="10926"/>
                    </a:lnTo>
                    <a:lnTo>
                      <a:pt x="9222" y="6304"/>
                    </a:lnTo>
                    <a:lnTo>
                      <a:pt x="10509" y="756"/>
                    </a:lnTo>
                    <a:lnTo>
                      <a:pt x="10849" y="336"/>
                    </a:lnTo>
                    <a:lnTo>
                      <a:pt x="13251" y="2101"/>
                    </a:lnTo>
                    <a:lnTo>
                      <a:pt x="16285" y="3194"/>
                    </a:lnTo>
                    <a:lnTo>
                      <a:pt x="18396" y="3194"/>
                    </a:lnTo>
                    <a:lnTo>
                      <a:pt x="19173" y="3026"/>
                    </a:lnTo>
                    <a:lnTo>
                      <a:pt x="20945" y="2605"/>
                    </a:lnTo>
                    <a:lnTo>
                      <a:pt x="21187" y="2689"/>
                    </a:lnTo>
                    <a:lnTo>
                      <a:pt x="21600" y="3866"/>
                    </a:lnTo>
                    <a:lnTo>
                      <a:pt x="21551" y="5967"/>
                    </a:lnTo>
                    <a:lnTo>
                      <a:pt x="21284" y="6892"/>
                    </a:lnTo>
                    <a:lnTo>
                      <a:pt x="20726" y="8237"/>
                    </a:lnTo>
                    <a:lnTo>
                      <a:pt x="19561" y="10422"/>
                    </a:lnTo>
                    <a:lnTo>
                      <a:pt x="19367" y="10926"/>
                    </a:lnTo>
                    <a:lnTo>
                      <a:pt x="19173" y="11598"/>
                    </a:lnTo>
                    <a:lnTo>
                      <a:pt x="19124" y="12523"/>
                    </a:lnTo>
                    <a:lnTo>
                      <a:pt x="18712" y="21264"/>
                    </a:lnTo>
                    <a:lnTo>
                      <a:pt x="18712" y="21600"/>
                    </a:lnTo>
                    <a:lnTo>
                      <a:pt x="18348" y="21432"/>
                    </a:lnTo>
                    <a:lnTo>
                      <a:pt x="18469" y="18322"/>
                    </a:lnTo>
                    <a:lnTo>
                      <a:pt x="18760" y="13363"/>
                    </a:lnTo>
                    <a:lnTo>
                      <a:pt x="18906" y="11094"/>
                    </a:lnTo>
                    <a:lnTo>
                      <a:pt x="19076" y="10002"/>
                    </a:lnTo>
                    <a:lnTo>
                      <a:pt x="20241" y="7732"/>
                    </a:lnTo>
                    <a:lnTo>
                      <a:pt x="20848" y="6472"/>
                    </a:lnTo>
                    <a:lnTo>
                      <a:pt x="21284" y="5295"/>
                    </a:lnTo>
                    <a:lnTo>
                      <a:pt x="21309" y="4539"/>
                    </a:lnTo>
                    <a:lnTo>
                      <a:pt x="21042" y="3698"/>
                    </a:lnTo>
                    <a:lnTo>
                      <a:pt x="19974" y="4034"/>
                    </a:lnTo>
                    <a:lnTo>
                      <a:pt x="18858" y="4539"/>
                    </a:lnTo>
                    <a:lnTo>
                      <a:pt x="17693" y="4539"/>
                    </a:lnTo>
                    <a:lnTo>
                      <a:pt x="15678" y="4202"/>
                    </a:lnTo>
                    <a:lnTo>
                      <a:pt x="12936" y="3026"/>
                    </a:lnTo>
                    <a:lnTo>
                      <a:pt x="11577" y="1933"/>
                    </a:lnTo>
                    <a:lnTo>
                      <a:pt x="10800" y="1429"/>
                    </a:lnTo>
                    <a:lnTo>
                      <a:pt x="10290" y="3698"/>
                    </a:lnTo>
                    <a:lnTo>
                      <a:pt x="9295" y="7564"/>
                    </a:lnTo>
                    <a:lnTo>
                      <a:pt x="7669" y="12859"/>
                    </a:lnTo>
                    <a:lnTo>
                      <a:pt x="6237" y="17061"/>
                    </a:lnTo>
                    <a:lnTo>
                      <a:pt x="4975" y="20339"/>
                    </a:lnTo>
                    <a:lnTo>
                      <a:pt x="4684" y="20928"/>
                    </a:lnTo>
                    <a:lnTo>
                      <a:pt x="4514" y="20760"/>
                    </a:lnTo>
                    <a:lnTo>
                      <a:pt x="4271" y="20171"/>
                    </a:lnTo>
                    <a:lnTo>
                      <a:pt x="3349" y="16137"/>
                    </a:lnTo>
                    <a:lnTo>
                      <a:pt x="1383" y="7564"/>
                    </a:lnTo>
                    <a:lnTo>
                      <a:pt x="1189" y="6724"/>
                    </a:lnTo>
                    <a:lnTo>
                      <a:pt x="0" y="92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8" name="Shape 1998"/>
              <p:cNvSpPr/>
              <p:nvPr/>
            </p:nvSpPr>
            <p:spPr>
              <a:xfrm>
                <a:off x="0" y="15875"/>
                <a:ext cx="544513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21600"/>
                    </a:moveTo>
                    <a:lnTo>
                      <a:pt x="21600" y="3212"/>
                    </a:lnTo>
                    <a:lnTo>
                      <a:pt x="18325" y="0"/>
                    </a:lnTo>
                    <a:lnTo>
                      <a:pt x="0" y="18481"/>
                    </a:lnTo>
                    <a:lnTo>
                      <a:pt x="308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1999" name="Shape 1999"/>
              <p:cNvSpPr/>
              <p:nvPr/>
            </p:nvSpPr>
            <p:spPr>
              <a:xfrm>
                <a:off x="0" y="15875"/>
                <a:ext cx="544513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21600"/>
                    </a:moveTo>
                    <a:lnTo>
                      <a:pt x="21600" y="3212"/>
                    </a:lnTo>
                    <a:lnTo>
                      <a:pt x="18325" y="0"/>
                    </a:lnTo>
                    <a:lnTo>
                      <a:pt x="0" y="18481"/>
                    </a:lnTo>
                    <a:lnTo>
                      <a:pt x="3086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0" name="Shape 2000"/>
              <p:cNvSpPr/>
              <p:nvPr/>
            </p:nvSpPr>
            <p:spPr>
              <a:xfrm>
                <a:off x="219075" y="301625"/>
                <a:ext cx="523876" cy="703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87" y="21600"/>
                    </a:moveTo>
                    <a:lnTo>
                      <a:pt x="21600" y="2340"/>
                    </a:lnTo>
                    <a:lnTo>
                      <a:pt x="19178" y="0"/>
                    </a:lnTo>
                    <a:lnTo>
                      <a:pt x="0" y="19260"/>
                    </a:lnTo>
                    <a:lnTo>
                      <a:pt x="248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1" name="Shape 2001"/>
              <p:cNvSpPr/>
              <p:nvPr/>
            </p:nvSpPr>
            <p:spPr>
              <a:xfrm>
                <a:off x="219075" y="301625"/>
                <a:ext cx="523876" cy="703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87" y="21600"/>
                    </a:moveTo>
                    <a:lnTo>
                      <a:pt x="21600" y="2340"/>
                    </a:lnTo>
                    <a:lnTo>
                      <a:pt x="19178" y="0"/>
                    </a:lnTo>
                    <a:lnTo>
                      <a:pt x="0" y="19260"/>
                    </a:lnTo>
                    <a:lnTo>
                      <a:pt x="2487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2" name="Shape 2002"/>
              <p:cNvSpPr/>
              <p:nvPr/>
            </p:nvSpPr>
            <p:spPr>
              <a:xfrm>
                <a:off x="252412" y="311150"/>
                <a:ext cx="504826" cy="6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075"/>
                    </a:moveTo>
                    <a:lnTo>
                      <a:pt x="19902" y="0"/>
                    </a:lnTo>
                    <a:lnTo>
                      <a:pt x="21600" y="1525"/>
                    </a:lnTo>
                    <a:lnTo>
                      <a:pt x="1698" y="21600"/>
                    </a:lnTo>
                    <a:lnTo>
                      <a:pt x="0" y="2007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3" name="Shape 2003"/>
              <p:cNvSpPr/>
              <p:nvPr/>
            </p:nvSpPr>
            <p:spPr>
              <a:xfrm>
                <a:off x="252412" y="311150"/>
                <a:ext cx="504826" cy="6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075"/>
                    </a:moveTo>
                    <a:lnTo>
                      <a:pt x="19902" y="0"/>
                    </a:lnTo>
                    <a:lnTo>
                      <a:pt x="21600" y="1525"/>
                    </a:lnTo>
                    <a:lnTo>
                      <a:pt x="1698" y="21600"/>
                    </a:lnTo>
                    <a:lnTo>
                      <a:pt x="0" y="2007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4" name="Shape 2004"/>
              <p:cNvSpPr/>
              <p:nvPr/>
            </p:nvSpPr>
            <p:spPr>
              <a:xfrm>
                <a:off x="279400" y="377825"/>
                <a:ext cx="481013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3" y="21600"/>
                    </a:moveTo>
                    <a:lnTo>
                      <a:pt x="21600" y="480"/>
                    </a:lnTo>
                    <a:lnTo>
                      <a:pt x="20816" y="0"/>
                    </a:lnTo>
                    <a:lnTo>
                      <a:pt x="0" y="21067"/>
                    </a:lnTo>
                    <a:lnTo>
                      <a:pt x="71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5" name="Shape 2005"/>
              <p:cNvSpPr/>
              <p:nvPr/>
            </p:nvSpPr>
            <p:spPr>
              <a:xfrm>
                <a:off x="279400" y="377825"/>
                <a:ext cx="481013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3" y="21600"/>
                    </a:moveTo>
                    <a:lnTo>
                      <a:pt x="21600" y="480"/>
                    </a:lnTo>
                    <a:lnTo>
                      <a:pt x="20816" y="0"/>
                    </a:lnTo>
                    <a:lnTo>
                      <a:pt x="0" y="21067"/>
                    </a:lnTo>
                    <a:lnTo>
                      <a:pt x="713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6" name="Shape 2006"/>
              <p:cNvSpPr/>
              <p:nvPr/>
            </p:nvSpPr>
            <p:spPr>
              <a:xfrm>
                <a:off x="303212" y="361950"/>
                <a:ext cx="479426" cy="633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028" y="217"/>
                    </a:lnTo>
                    <a:lnTo>
                      <a:pt x="21600" y="0"/>
                    </a:lnTo>
                    <a:lnTo>
                      <a:pt x="572" y="2138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7" name="Shape 2007"/>
              <p:cNvSpPr/>
              <p:nvPr/>
            </p:nvSpPr>
            <p:spPr>
              <a:xfrm>
                <a:off x="303212" y="361950"/>
                <a:ext cx="479426" cy="633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028" y="217"/>
                    </a:lnTo>
                    <a:lnTo>
                      <a:pt x="21600" y="0"/>
                    </a:lnTo>
                    <a:lnTo>
                      <a:pt x="572" y="2138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8" name="Shape 2008"/>
              <p:cNvSpPr/>
              <p:nvPr/>
            </p:nvSpPr>
            <p:spPr>
              <a:xfrm>
                <a:off x="325437" y="319087"/>
                <a:ext cx="544514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5" y="19709"/>
                    </a:moveTo>
                    <a:lnTo>
                      <a:pt x="21600" y="0"/>
                    </a:lnTo>
                    <a:lnTo>
                      <a:pt x="18388" y="1941"/>
                    </a:lnTo>
                    <a:lnTo>
                      <a:pt x="0" y="21600"/>
                    </a:lnTo>
                    <a:lnTo>
                      <a:pt x="3275" y="1970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09" name="Shape 2009"/>
              <p:cNvSpPr/>
              <p:nvPr/>
            </p:nvSpPr>
            <p:spPr>
              <a:xfrm>
                <a:off x="325437" y="319087"/>
                <a:ext cx="544514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5" y="19709"/>
                    </a:moveTo>
                    <a:lnTo>
                      <a:pt x="21600" y="0"/>
                    </a:lnTo>
                    <a:lnTo>
                      <a:pt x="18388" y="1941"/>
                    </a:lnTo>
                    <a:lnTo>
                      <a:pt x="0" y="21600"/>
                    </a:lnTo>
                    <a:lnTo>
                      <a:pt x="3275" y="1970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0" name="Shape 2010"/>
              <p:cNvSpPr/>
              <p:nvPr/>
            </p:nvSpPr>
            <p:spPr>
              <a:xfrm>
                <a:off x="407987" y="239712"/>
                <a:ext cx="560389" cy="708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10" y="19178"/>
                    </a:moveTo>
                    <a:lnTo>
                      <a:pt x="21600" y="0"/>
                    </a:lnTo>
                    <a:lnTo>
                      <a:pt x="17806" y="2422"/>
                    </a:lnTo>
                    <a:lnTo>
                      <a:pt x="0" y="21600"/>
                    </a:lnTo>
                    <a:lnTo>
                      <a:pt x="3610" y="191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1" name="Shape 2011"/>
              <p:cNvSpPr/>
              <p:nvPr/>
            </p:nvSpPr>
            <p:spPr>
              <a:xfrm>
                <a:off x="407987" y="239712"/>
                <a:ext cx="560389" cy="708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10" y="19178"/>
                    </a:moveTo>
                    <a:lnTo>
                      <a:pt x="21600" y="0"/>
                    </a:lnTo>
                    <a:lnTo>
                      <a:pt x="17806" y="2422"/>
                    </a:lnTo>
                    <a:lnTo>
                      <a:pt x="0" y="21600"/>
                    </a:lnTo>
                    <a:lnTo>
                      <a:pt x="3610" y="1917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2" name="Shape 2012"/>
              <p:cNvSpPr/>
              <p:nvPr/>
            </p:nvSpPr>
            <p:spPr>
              <a:xfrm>
                <a:off x="501650" y="139700"/>
                <a:ext cx="569913" cy="728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31" y="18588"/>
                    </a:moveTo>
                    <a:lnTo>
                      <a:pt x="21600" y="0"/>
                    </a:lnTo>
                    <a:lnTo>
                      <a:pt x="17689" y="2965"/>
                    </a:lnTo>
                    <a:lnTo>
                      <a:pt x="0" y="21600"/>
                    </a:lnTo>
                    <a:lnTo>
                      <a:pt x="4031" y="1858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3" name="Shape 2013"/>
              <p:cNvSpPr/>
              <p:nvPr/>
            </p:nvSpPr>
            <p:spPr>
              <a:xfrm>
                <a:off x="501650" y="139700"/>
                <a:ext cx="569913" cy="728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31" y="18588"/>
                    </a:moveTo>
                    <a:lnTo>
                      <a:pt x="21600" y="0"/>
                    </a:lnTo>
                    <a:lnTo>
                      <a:pt x="17689" y="2965"/>
                    </a:lnTo>
                    <a:lnTo>
                      <a:pt x="0" y="21600"/>
                    </a:lnTo>
                    <a:lnTo>
                      <a:pt x="4031" y="1858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4" name="Shape 2014"/>
              <p:cNvSpPr/>
              <p:nvPr/>
            </p:nvSpPr>
            <p:spPr>
              <a:xfrm>
                <a:off x="603250" y="12700"/>
                <a:ext cx="550863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239" y="3052"/>
                    </a:lnTo>
                    <a:lnTo>
                      <a:pt x="21600" y="0"/>
                    </a:lnTo>
                    <a:lnTo>
                      <a:pt x="3299" y="18548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5" name="Shape 2015"/>
              <p:cNvSpPr/>
              <p:nvPr/>
            </p:nvSpPr>
            <p:spPr>
              <a:xfrm>
                <a:off x="603250" y="12700"/>
                <a:ext cx="550863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239" y="3052"/>
                    </a:lnTo>
                    <a:lnTo>
                      <a:pt x="21600" y="0"/>
                    </a:lnTo>
                    <a:lnTo>
                      <a:pt x="3299" y="18548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6" name="Shape 2016"/>
              <p:cNvSpPr/>
              <p:nvPr/>
            </p:nvSpPr>
            <p:spPr>
              <a:xfrm>
                <a:off x="608012" y="66675"/>
                <a:ext cx="530226" cy="700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1" y="19347"/>
                    </a:moveTo>
                    <a:lnTo>
                      <a:pt x="21600" y="0"/>
                    </a:lnTo>
                    <a:lnTo>
                      <a:pt x="18884" y="2253"/>
                    </a:lnTo>
                    <a:lnTo>
                      <a:pt x="0" y="21600"/>
                    </a:lnTo>
                    <a:lnTo>
                      <a:pt x="2651" y="1934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7" name="Shape 2017"/>
              <p:cNvSpPr/>
              <p:nvPr/>
            </p:nvSpPr>
            <p:spPr>
              <a:xfrm>
                <a:off x="608012" y="66675"/>
                <a:ext cx="530226" cy="700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1" y="19347"/>
                    </a:moveTo>
                    <a:lnTo>
                      <a:pt x="21600" y="0"/>
                    </a:lnTo>
                    <a:lnTo>
                      <a:pt x="18884" y="2253"/>
                    </a:lnTo>
                    <a:lnTo>
                      <a:pt x="0" y="21600"/>
                    </a:lnTo>
                    <a:lnTo>
                      <a:pt x="2651" y="1934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8" name="Shape 2018"/>
              <p:cNvSpPr/>
              <p:nvPr/>
            </p:nvSpPr>
            <p:spPr>
              <a:xfrm>
                <a:off x="846137" y="57149"/>
                <a:ext cx="64611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97" y="21600"/>
                    </a:moveTo>
                    <a:lnTo>
                      <a:pt x="21600" y="637"/>
                    </a:lnTo>
                    <a:lnTo>
                      <a:pt x="15603" y="0"/>
                    </a:lnTo>
                    <a:lnTo>
                      <a:pt x="0" y="21016"/>
                    </a:lnTo>
                    <a:lnTo>
                      <a:pt x="599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19" name="Shape 2019"/>
              <p:cNvSpPr/>
              <p:nvPr/>
            </p:nvSpPr>
            <p:spPr>
              <a:xfrm>
                <a:off x="846137" y="57149"/>
                <a:ext cx="64611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97" y="21600"/>
                    </a:moveTo>
                    <a:lnTo>
                      <a:pt x="21600" y="637"/>
                    </a:lnTo>
                    <a:lnTo>
                      <a:pt x="15603" y="0"/>
                    </a:lnTo>
                    <a:lnTo>
                      <a:pt x="0" y="21016"/>
                    </a:lnTo>
                    <a:lnTo>
                      <a:pt x="5997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0" name="Shape 2020"/>
              <p:cNvSpPr/>
              <p:nvPr/>
            </p:nvSpPr>
            <p:spPr>
              <a:xfrm>
                <a:off x="1025525" y="76199"/>
                <a:ext cx="593726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94" y="21600"/>
                    </a:moveTo>
                    <a:lnTo>
                      <a:pt x="21600" y="323"/>
                    </a:lnTo>
                    <a:lnTo>
                      <a:pt x="16980" y="0"/>
                    </a:lnTo>
                    <a:lnTo>
                      <a:pt x="0" y="21277"/>
                    </a:lnTo>
                    <a:lnTo>
                      <a:pt x="479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1" name="Shape 2021"/>
              <p:cNvSpPr/>
              <p:nvPr/>
            </p:nvSpPr>
            <p:spPr>
              <a:xfrm>
                <a:off x="1025525" y="76199"/>
                <a:ext cx="593726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94" y="21600"/>
                    </a:moveTo>
                    <a:lnTo>
                      <a:pt x="21600" y="323"/>
                    </a:lnTo>
                    <a:lnTo>
                      <a:pt x="16980" y="0"/>
                    </a:lnTo>
                    <a:lnTo>
                      <a:pt x="0" y="21277"/>
                    </a:lnTo>
                    <a:lnTo>
                      <a:pt x="4794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2" name="Shape 2022"/>
              <p:cNvSpPr/>
              <p:nvPr/>
            </p:nvSpPr>
            <p:spPr>
              <a:xfrm>
                <a:off x="1157287" y="82549"/>
                <a:ext cx="541339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0" y="21491"/>
                    </a:moveTo>
                    <a:lnTo>
                      <a:pt x="21600" y="0"/>
                    </a:lnTo>
                    <a:lnTo>
                      <a:pt x="18433" y="109"/>
                    </a:lnTo>
                    <a:lnTo>
                      <a:pt x="0" y="21600"/>
                    </a:lnTo>
                    <a:lnTo>
                      <a:pt x="3040" y="2149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3" name="Shape 2023"/>
              <p:cNvSpPr/>
              <p:nvPr/>
            </p:nvSpPr>
            <p:spPr>
              <a:xfrm>
                <a:off x="1157287" y="82549"/>
                <a:ext cx="541339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0" y="21491"/>
                    </a:moveTo>
                    <a:lnTo>
                      <a:pt x="21600" y="0"/>
                    </a:lnTo>
                    <a:lnTo>
                      <a:pt x="18433" y="109"/>
                    </a:lnTo>
                    <a:lnTo>
                      <a:pt x="0" y="21600"/>
                    </a:lnTo>
                    <a:lnTo>
                      <a:pt x="3040" y="2149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4" name="Shape 2024"/>
              <p:cNvSpPr/>
              <p:nvPr/>
            </p:nvSpPr>
            <p:spPr>
              <a:xfrm>
                <a:off x="1233487" y="76199"/>
                <a:ext cx="53816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31" y="21383"/>
                    </a:moveTo>
                    <a:lnTo>
                      <a:pt x="21600" y="0"/>
                    </a:lnTo>
                    <a:lnTo>
                      <a:pt x="18669" y="217"/>
                    </a:lnTo>
                    <a:lnTo>
                      <a:pt x="0" y="21600"/>
                    </a:lnTo>
                    <a:lnTo>
                      <a:pt x="2931" y="213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5" name="Shape 2025"/>
              <p:cNvSpPr/>
              <p:nvPr/>
            </p:nvSpPr>
            <p:spPr>
              <a:xfrm>
                <a:off x="1233487" y="76199"/>
                <a:ext cx="53816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31" y="21383"/>
                    </a:moveTo>
                    <a:lnTo>
                      <a:pt x="21600" y="0"/>
                    </a:lnTo>
                    <a:lnTo>
                      <a:pt x="18669" y="217"/>
                    </a:lnTo>
                    <a:lnTo>
                      <a:pt x="0" y="21600"/>
                    </a:lnTo>
                    <a:lnTo>
                      <a:pt x="2931" y="2138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6" name="Shape 2026"/>
              <p:cNvSpPr/>
              <p:nvPr/>
            </p:nvSpPr>
            <p:spPr>
              <a:xfrm>
                <a:off x="1227137" y="209550"/>
                <a:ext cx="47148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236" y="1286"/>
                    </a:lnTo>
                    <a:lnTo>
                      <a:pt x="21600" y="0"/>
                    </a:lnTo>
                    <a:lnTo>
                      <a:pt x="436" y="20314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7" name="Shape 2027"/>
              <p:cNvSpPr/>
              <p:nvPr/>
            </p:nvSpPr>
            <p:spPr>
              <a:xfrm>
                <a:off x="1227137" y="209550"/>
                <a:ext cx="47148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236" y="1286"/>
                    </a:lnTo>
                    <a:lnTo>
                      <a:pt x="21600" y="0"/>
                    </a:lnTo>
                    <a:lnTo>
                      <a:pt x="436" y="20314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8" name="Shape 2028"/>
              <p:cNvSpPr/>
              <p:nvPr/>
            </p:nvSpPr>
            <p:spPr>
              <a:xfrm>
                <a:off x="1208087" y="249237"/>
                <a:ext cx="482601" cy="725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9" y="2836"/>
                    </a:lnTo>
                    <a:lnTo>
                      <a:pt x="21600" y="0"/>
                    </a:lnTo>
                    <a:lnTo>
                      <a:pt x="853" y="1867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29" name="Shape 2029"/>
              <p:cNvSpPr/>
              <p:nvPr/>
            </p:nvSpPr>
            <p:spPr>
              <a:xfrm>
                <a:off x="1208087" y="249237"/>
                <a:ext cx="482601" cy="725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9" y="2836"/>
                    </a:lnTo>
                    <a:lnTo>
                      <a:pt x="21600" y="0"/>
                    </a:lnTo>
                    <a:lnTo>
                      <a:pt x="853" y="1867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0" name="Shape 2030"/>
              <p:cNvSpPr/>
              <p:nvPr/>
            </p:nvSpPr>
            <p:spPr>
              <a:xfrm>
                <a:off x="1200150" y="404812"/>
                <a:ext cx="487363" cy="62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5" y="21600"/>
                    </a:moveTo>
                    <a:lnTo>
                      <a:pt x="21600" y="0"/>
                    </a:lnTo>
                    <a:lnTo>
                      <a:pt x="20615" y="0"/>
                    </a:lnTo>
                    <a:lnTo>
                      <a:pt x="0" y="21600"/>
                    </a:lnTo>
                    <a:lnTo>
                      <a:pt x="10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1" name="Shape 2031"/>
              <p:cNvSpPr/>
              <p:nvPr/>
            </p:nvSpPr>
            <p:spPr>
              <a:xfrm>
                <a:off x="1200150" y="404812"/>
                <a:ext cx="487363" cy="62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5" y="21600"/>
                    </a:moveTo>
                    <a:lnTo>
                      <a:pt x="21600" y="0"/>
                    </a:lnTo>
                    <a:lnTo>
                      <a:pt x="20615" y="0"/>
                    </a:lnTo>
                    <a:lnTo>
                      <a:pt x="0" y="21600"/>
                    </a:lnTo>
                    <a:lnTo>
                      <a:pt x="1055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2" name="Shape 2032"/>
              <p:cNvSpPr/>
              <p:nvPr/>
            </p:nvSpPr>
            <p:spPr>
              <a:xfrm>
                <a:off x="1200150" y="344487"/>
                <a:ext cx="474663" cy="687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67" y="1896"/>
                    </a:lnTo>
                    <a:lnTo>
                      <a:pt x="21600" y="0"/>
                    </a:lnTo>
                    <a:lnTo>
                      <a:pt x="361" y="19804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3" name="Shape 2033"/>
              <p:cNvSpPr/>
              <p:nvPr/>
            </p:nvSpPr>
            <p:spPr>
              <a:xfrm>
                <a:off x="1200150" y="344487"/>
                <a:ext cx="474663" cy="687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67" y="1896"/>
                    </a:lnTo>
                    <a:lnTo>
                      <a:pt x="21600" y="0"/>
                    </a:lnTo>
                    <a:lnTo>
                      <a:pt x="361" y="19804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4" name="Shape 2034"/>
              <p:cNvSpPr/>
              <p:nvPr/>
            </p:nvSpPr>
            <p:spPr>
              <a:xfrm>
                <a:off x="1223962" y="234950"/>
                <a:ext cx="490539" cy="790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8" y="17133"/>
                    </a:moveTo>
                    <a:lnTo>
                      <a:pt x="21600" y="0"/>
                    </a:lnTo>
                    <a:lnTo>
                      <a:pt x="20551" y="4467"/>
                    </a:lnTo>
                    <a:lnTo>
                      <a:pt x="0" y="21600"/>
                    </a:lnTo>
                    <a:lnTo>
                      <a:pt x="1188" y="1713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5" name="Shape 2035"/>
              <p:cNvSpPr/>
              <p:nvPr/>
            </p:nvSpPr>
            <p:spPr>
              <a:xfrm>
                <a:off x="1223962" y="234950"/>
                <a:ext cx="490539" cy="790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8" y="17133"/>
                    </a:moveTo>
                    <a:lnTo>
                      <a:pt x="21600" y="0"/>
                    </a:lnTo>
                    <a:lnTo>
                      <a:pt x="20551" y="4467"/>
                    </a:lnTo>
                    <a:lnTo>
                      <a:pt x="0" y="21600"/>
                    </a:lnTo>
                    <a:lnTo>
                      <a:pt x="1188" y="1713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6" name="Shape 2036"/>
              <p:cNvSpPr/>
              <p:nvPr/>
            </p:nvSpPr>
            <p:spPr>
              <a:xfrm>
                <a:off x="1279525" y="152400"/>
                <a:ext cx="541338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0" y="20123"/>
                    </a:moveTo>
                    <a:lnTo>
                      <a:pt x="21600" y="0"/>
                    </a:lnTo>
                    <a:lnTo>
                      <a:pt x="18560" y="1477"/>
                    </a:lnTo>
                    <a:lnTo>
                      <a:pt x="0" y="21600"/>
                    </a:lnTo>
                    <a:lnTo>
                      <a:pt x="3040" y="201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7" name="Shape 2037"/>
              <p:cNvSpPr/>
              <p:nvPr/>
            </p:nvSpPr>
            <p:spPr>
              <a:xfrm>
                <a:off x="1279525" y="152400"/>
                <a:ext cx="541338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0" y="20123"/>
                    </a:moveTo>
                    <a:lnTo>
                      <a:pt x="21600" y="0"/>
                    </a:lnTo>
                    <a:lnTo>
                      <a:pt x="18560" y="1477"/>
                    </a:lnTo>
                    <a:lnTo>
                      <a:pt x="0" y="21600"/>
                    </a:lnTo>
                    <a:lnTo>
                      <a:pt x="3040" y="201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8" name="Shape 2038"/>
              <p:cNvSpPr/>
              <p:nvPr/>
            </p:nvSpPr>
            <p:spPr>
              <a:xfrm>
                <a:off x="1250950" y="215900"/>
                <a:ext cx="469901" cy="646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" y="21069"/>
                    </a:moveTo>
                    <a:lnTo>
                      <a:pt x="21600" y="0"/>
                    </a:lnTo>
                    <a:lnTo>
                      <a:pt x="21308" y="637"/>
                    </a:lnTo>
                    <a:lnTo>
                      <a:pt x="0" y="21600"/>
                    </a:lnTo>
                    <a:lnTo>
                      <a:pt x="146" y="2106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39" name="Shape 2039"/>
              <p:cNvSpPr/>
              <p:nvPr/>
            </p:nvSpPr>
            <p:spPr>
              <a:xfrm>
                <a:off x="1250950" y="215900"/>
                <a:ext cx="469901" cy="646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" y="21069"/>
                    </a:moveTo>
                    <a:lnTo>
                      <a:pt x="21600" y="0"/>
                    </a:lnTo>
                    <a:lnTo>
                      <a:pt x="21308" y="637"/>
                    </a:lnTo>
                    <a:lnTo>
                      <a:pt x="0" y="21600"/>
                    </a:lnTo>
                    <a:lnTo>
                      <a:pt x="146" y="2106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0" name="Shape 2040"/>
              <p:cNvSpPr/>
              <p:nvPr/>
            </p:nvSpPr>
            <p:spPr>
              <a:xfrm>
                <a:off x="1254125" y="206375"/>
                <a:ext cx="476251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6" y="21225"/>
                    </a:moveTo>
                    <a:lnTo>
                      <a:pt x="21600" y="0"/>
                    </a:lnTo>
                    <a:lnTo>
                      <a:pt x="21168" y="322"/>
                    </a:lnTo>
                    <a:lnTo>
                      <a:pt x="0" y="21600"/>
                    </a:lnTo>
                    <a:lnTo>
                      <a:pt x="576" y="212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1" name="Shape 2041"/>
              <p:cNvSpPr/>
              <p:nvPr/>
            </p:nvSpPr>
            <p:spPr>
              <a:xfrm>
                <a:off x="1254125" y="206375"/>
                <a:ext cx="476251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6" y="21225"/>
                    </a:moveTo>
                    <a:lnTo>
                      <a:pt x="21600" y="0"/>
                    </a:lnTo>
                    <a:lnTo>
                      <a:pt x="21168" y="322"/>
                    </a:lnTo>
                    <a:lnTo>
                      <a:pt x="0" y="21600"/>
                    </a:lnTo>
                    <a:lnTo>
                      <a:pt x="576" y="2122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2" name="Shape 2042"/>
              <p:cNvSpPr/>
              <p:nvPr/>
            </p:nvSpPr>
            <p:spPr>
              <a:xfrm>
                <a:off x="1266825" y="198437"/>
                <a:ext cx="477838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4" y="21277"/>
                    </a:moveTo>
                    <a:lnTo>
                      <a:pt x="21600" y="0"/>
                    </a:lnTo>
                    <a:lnTo>
                      <a:pt x="20954" y="269"/>
                    </a:lnTo>
                    <a:lnTo>
                      <a:pt x="0" y="21600"/>
                    </a:lnTo>
                    <a:lnTo>
                      <a:pt x="574" y="212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3" name="Shape 2043"/>
              <p:cNvSpPr/>
              <p:nvPr/>
            </p:nvSpPr>
            <p:spPr>
              <a:xfrm>
                <a:off x="1266825" y="198437"/>
                <a:ext cx="477838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4" y="21277"/>
                    </a:moveTo>
                    <a:lnTo>
                      <a:pt x="21600" y="0"/>
                    </a:lnTo>
                    <a:lnTo>
                      <a:pt x="20954" y="269"/>
                    </a:lnTo>
                    <a:lnTo>
                      <a:pt x="0" y="21600"/>
                    </a:lnTo>
                    <a:lnTo>
                      <a:pt x="574" y="2127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4" name="Shape 2044"/>
              <p:cNvSpPr/>
              <p:nvPr/>
            </p:nvSpPr>
            <p:spPr>
              <a:xfrm>
                <a:off x="1236662" y="188912"/>
                <a:ext cx="477839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688"/>
                    </a:lnTo>
                    <a:lnTo>
                      <a:pt x="21600" y="0"/>
                    </a:lnTo>
                    <a:lnTo>
                      <a:pt x="502" y="2091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5" name="Shape 2045"/>
              <p:cNvSpPr/>
              <p:nvPr/>
            </p:nvSpPr>
            <p:spPr>
              <a:xfrm>
                <a:off x="1236662" y="188912"/>
                <a:ext cx="477839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688"/>
                    </a:lnTo>
                    <a:lnTo>
                      <a:pt x="21600" y="0"/>
                    </a:lnTo>
                    <a:lnTo>
                      <a:pt x="502" y="2091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6" name="Shape 2046"/>
              <p:cNvSpPr/>
              <p:nvPr/>
            </p:nvSpPr>
            <p:spPr>
              <a:xfrm>
                <a:off x="1392237" y="112712"/>
                <a:ext cx="484189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9" y="20963"/>
                    </a:moveTo>
                    <a:lnTo>
                      <a:pt x="21600" y="0"/>
                    </a:lnTo>
                    <a:lnTo>
                      <a:pt x="20609" y="584"/>
                    </a:lnTo>
                    <a:lnTo>
                      <a:pt x="0" y="21600"/>
                    </a:lnTo>
                    <a:lnTo>
                      <a:pt x="779" y="2096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7" name="Shape 2047"/>
              <p:cNvSpPr/>
              <p:nvPr/>
            </p:nvSpPr>
            <p:spPr>
              <a:xfrm>
                <a:off x="1392237" y="112712"/>
                <a:ext cx="484189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9" y="20963"/>
                    </a:moveTo>
                    <a:lnTo>
                      <a:pt x="21600" y="0"/>
                    </a:lnTo>
                    <a:lnTo>
                      <a:pt x="20609" y="584"/>
                    </a:lnTo>
                    <a:lnTo>
                      <a:pt x="0" y="21600"/>
                    </a:lnTo>
                    <a:lnTo>
                      <a:pt x="779" y="2096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8" name="Shape 2048"/>
              <p:cNvSpPr/>
              <p:nvPr/>
            </p:nvSpPr>
            <p:spPr>
              <a:xfrm>
                <a:off x="1223962" y="398462"/>
                <a:ext cx="466726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3"/>
                    </a:moveTo>
                    <a:lnTo>
                      <a:pt x="21600" y="0"/>
                    </a:lnTo>
                    <a:lnTo>
                      <a:pt x="21453" y="217"/>
                    </a:lnTo>
                    <a:lnTo>
                      <a:pt x="0" y="21600"/>
                    </a:lnTo>
                    <a:lnTo>
                      <a:pt x="0" y="213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49" name="Shape 2049"/>
              <p:cNvSpPr/>
              <p:nvPr/>
            </p:nvSpPr>
            <p:spPr>
              <a:xfrm>
                <a:off x="1223962" y="398462"/>
                <a:ext cx="466726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3"/>
                    </a:moveTo>
                    <a:lnTo>
                      <a:pt x="21600" y="0"/>
                    </a:lnTo>
                    <a:lnTo>
                      <a:pt x="21453" y="217"/>
                    </a:lnTo>
                    <a:lnTo>
                      <a:pt x="0" y="21600"/>
                    </a:lnTo>
                    <a:lnTo>
                      <a:pt x="0" y="2138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0" name="Shape 2050"/>
              <p:cNvSpPr/>
              <p:nvPr/>
            </p:nvSpPr>
            <p:spPr>
              <a:xfrm>
                <a:off x="1355725" y="130174"/>
                <a:ext cx="498476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2" y="20913"/>
                    </a:moveTo>
                    <a:lnTo>
                      <a:pt x="21600" y="0"/>
                    </a:lnTo>
                    <a:lnTo>
                      <a:pt x="20155" y="739"/>
                    </a:lnTo>
                    <a:lnTo>
                      <a:pt x="0" y="21600"/>
                    </a:lnTo>
                    <a:lnTo>
                      <a:pt x="1582" y="2091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1" name="Shape 2051"/>
              <p:cNvSpPr/>
              <p:nvPr/>
            </p:nvSpPr>
            <p:spPr>
              <a:xfrm>
                <a:off x="1355725" y="130174"/>
                <a:ext cx="498476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2" y="20913"/>
                    </a:moveTo>
                    <a:lnTo>
                      <a:pt x="21600" y="0"/>
                    </a:lnTo>
                    <a:lnTo>
                      <a:pt x="20155" y="739"/>
                    </a:lnTo>
                    <a:lnTo>
                      <a:pt x="0" y="21600"/>
                    </a:lnTo>
                    <a:lnTo>
                      <a:pt x="1582" y="2091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2" name="Shape 2052"/>
              <p:cNvSpPr/>
              <p:nvPr/>
            </p:nvSpPr>
            <p:spPr>
              <a:xfrm>
                <a:off x="1363662" y="100012"/>
                <a:ext cx="493714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419" y="739"/>
                    </a:lnTo>
                    <a:lnTo>
                      <a:pt x="21600" y="0"/>
                    </a:lnTo>
                    <a:lnTo>
                      <a:pt x="1250" y="2086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3" name="Shape 2053"/>
              <p:cNvSpPr/>
              <p:nvPr/>
            </p:nvSpPr>
            <p:spPr>
              <a:xfrm>
                <a:off x="1363662" y="100012"/>
                <a:ext cx="493714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419" y="739"/>
                    </a:lnTo>
                    <a:lnTo>
                      <a:pt x="21600" y="0"/>
                    </a:lnTo>
                    <a:lnTo>
                      <a:pt x="1250" y="2086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4" name="Shape 2054"/>
              <p:cNvSpPr/>
              <p:nvPr/>
            </p:nvSpPr>
            <p:spPr>
              <a:xfrm>
                <a:off x="1247775" y="142875"/>
                <a:ext cx="542926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568" y="1477"/>
                    </a:lnTo>
                    <a:lnTo>
                      <a:pt x="21600" y="0"/>
                    </a:lnTo>
                    <a:lnTo>
                      <a:pt x="3032" y="2012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5" name="Shape 2055"/>
              <p:cNvSpPr/>
              <p:nvPr/>
            </p:nvSpPr>
            <p:spPr>
              <a:xfrm>
                <a:off x="1247775" y="142875"/>
                <a:ext cx="542926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568" y="1477"/>
                    </a:lnTo>
                    <a:lnTo>
                      <a:pt x="21600" y="0"/>
                    </a:lnTo>
                    <a:lnTo>
                      <a:pt x="3032" y="2012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6" name="Shape 2056"/>
              <p:cNvSpPr/>
              <p:nvPr/>
            </p:nvSpPr>
            <p:spPr>
              <a:xfrm>
                <a:off x="1306512" y="66674"/>
                <a:ext cx="536576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12" y="21277"/>
                    </a:moveTo>
                    <a:lnTo>
                      <a:pt x="21600" y="0"/>
                    </a:lnTo>
                    <a:lnTo>
                      <a:pt x="18724" y="323"/>
                    </a:lnTo>
                    <a:lnTo>
                      <a:pt x="0" y="21600"/>
                    </a:lnTo>
                    <a:lnTo>
                      <a:pt x="2812" y="212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7" name="Shape 2057"/>
              <p:cNvSpPr/>
              <p:nvPr/>
            </p:nvSpPr>
            <p:spPr>
              <a:xfrm>
                <a:off x="1306512" y="66674"/>
                <a:ext cx="536576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12" y="21277"/>
                    </a:moveTo>
                    <a:lnTo>
                      <a:pt x="21600" y="0"/>
                    </a:lnTo>
                    <a:lnTo>
                      <a:pt x="18724" y="323"/>
                    </a:lnTo>
                    <a:lnTo>
                      <a:pt x="0" y="21600"/>
                    </a:lnTo>
                    <a:lnTo>
                      <a:pt x="2812" y="2127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8" name="Shape 2058"/>
              <p:cNvSpPr/>
              <p:nvPr/>
            </p:nvSpPr>
            <p:spPr>
              <a:xfrm>
                <a:off x="1370012" y="46037"/>
                <a:ext cx="48101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3"/>
                    </a:moveTo>
                    <a:lnTo>
                      <a:pt x="20816" y="0"/>
                    </a:lnTo>
                    <a:lnTo>
                      <a:pt x="21600" y="108"/>
                    </a:lnTo>
                    <a:lnTo>
                      <a:pt x="713" y="21600"/>
                    </a:lnTo>
                    <a:lnTo>
                      <a:pt x="0" y="213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59" name="Shape 2059"/>
              <p:cNvSpPr/>
              <p:nvPr/>
            </p:nvSpPr>
            <p:spPr>
              <a:xfrm>
                <a:off x="1370012" y="46037"/>
                <a:ext cx="48101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3"/>
                    </a:moveTo>
                    <a:lnTo>
                      <a:pt x="20816" y="0"/>
                    </a:lnTo>
                    <a:lnTo>
                      <a:pt x="21600" y="108"/>
                    </a:lnTo>
                    <a:lnTo>
                      <a:pt x="713" y="21600"/>
                    </a:lnTo>
                    <a:lnTo>
                      <a:pt x="0" y="2138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0" name="Shape 2060"/>
              <p:cNvSpPr/>
              <p:nvPr/>
            </p:nvSpPr>
            <p:spPr>
              <a:xfrm>
                <a:off x="1323975" y="122237"/>
                <a:ext cx="506413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907" y="688"/>
                    </a:lnTo>
                    <a:lnTo>
                      <a:pt x="21600" y="0"/>
                    </a:lnTo>
                    <a:lnTo>
                      <a:pt x="1693" y="2091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1" name="Shape 2061"/>
              <p:cNvSpPr/>
              <p:nvPr/>
            </p:nvSpPr>
            <p:spPr>
              <a:xfrm>
                <a:off x="1323975" y="122237"/>
                <a:ext cx="506413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907" y="688"/>
                    </a:lnTo>
                    <a:lnTo>
                      <a:pt x="21600" y="0"/>
                    </a:lnTo>
                    <a:lnTo>
                      <a:pt x="1693" y="2091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2" name="Shape 2062"/>
              <p:cNvSpPr/>
              <p:nvPr/>
            </p:nvSpPr>
            <p:spPr>
              <a:xfrm>
                <a:off x="1392237" y="82549"/>
                <a:ext cx="465139" cy="644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585"/>
                    </a:lnTo>
                    <a:lnTo>
                      <a:pt x="21600" y="0"/>
                    </a:lnTo>
                    <a:lnTo>
                      <a:pt x="74" y="2101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3" name="Shape 2063"/>
              <p:cNvSpPr/>
              <p:nvPr/>
            </p:nvSpPr>
            <p:spPr>
              <a:xfrm>
                <a:off x="1392237" y="82549"/>
                <a:ext cx="465139" cy="644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585"/>
                    </a:lnTo>
                    <a:lnTo>
                      <a:pt x="21600" y="0"/>
                    </a:lnTo>
                    <a:lnTo>
                      <a:pt x="74" y="21015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4" name="Shape 2064"/>
              <p:cNvSpPr/>
              <p:nvPr/>
            </p:nvSpPr>
            <p:spPr>
              <a:xfrm>
                <a:off x="1409700" y="69849"/>
                <a:ext cx="466726" cy="669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" y="20218"/>
                    </a:moveTo>
                    <a:lnTo>
                      <a:pt x="21600" y="0"/>
                    </a:lnTo>
                    <a:lnTo>
                      <a:pt x="21600" y="1382"/>
                    </a:lnTo>
                    <a:lnTo>
                      <a:pt x="0" y="21600"/>
                    </a:lnTo>
                    <a:lnTo>
                      <a:pt x="147" y="2021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5" name="Shape 2065"/>
              <p:cNvSpPr/>
              <p:nvPr/>
            </p:nvSpPr>
            <p:spPr>
              <a:xfrm>
                <a:off x="1409700" y="69849"/>
                <a:ext cx="466726" cy="669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" y="20218"/>
                    </a:moveTo>
                    <a:lnTo>
                      <a:pt x="21600" y="0"/>
                    </a:lnTo>
                    <a:lnTo>
                      <a:pt x="21600" y="1382"/>
                    </a:lnTo>
                    <a:lnTo>
                      <a:pt x="0" y="21600"/>
                    </a:lnTo>
                    <a:lnTo>
                      <a:pt x="147" y="2021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6" name="Shape 2066"/>
              <p:cNvSpPr/>
              <p:nvPr/>
            </p:nvSpPr>
            <p:spPr>
              <a:xfrm>
                <a:off x="1376362" y="66674"/>
                <a:ext cx="481014" cy="64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4" y="21600"/>
                    </a:moveTo>
                    <a:lnTo>
                      <a:pt x="21600" y="533"/>
                    </a:lnTo>
                    <a:lnTo>
                      <a:pt x="20958" y="0"/>
                    </a:lnTo>
                    <a:lnTo>
                      <a:pt x="0" y="21067"/>
                    </a:lnTo>
                    <a:lnTo>
                      <a:pt x="78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7" name="Shape 2067"/>
              <p:cNvSpPr/>
              <p:nvPr/>
            </p:nvSpPr>
            <p:spPr>
              <a:xfrm>
                <a:off x="1376362" y="66674"/>
                <a:ext cx="481014" cy="64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4" y="21600"/>
                    </a:moveTo>
                    <a:lnTo>
                      <a:pt x="21600" y="533"/>
                    </a:lnTo>
                    <a:lnTo>
                      <a:pt x="20958" y="0"/>
                    </a:lnTo>
                    <a:lnTo>
                      <a:pt x="0" y="21067"/>
                    </a:lnTo>
                    <a:lnTo>
                      <a:pt x="784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8" name="Shape 2068"/>
              <p:cNvSpPr/>
              <p:nvPr/>
            </p:nvSpPr>
            <p:spPr>
              <a:xfrm>
                <a:off x="1385887" y="49212"/>
                <a:ext cx="490539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18"/>
                    </a:moveTo>
                    <a:lnTo>
                      <a:pt x="20482" y="0"/>
                    </a:lnTo>
                    <a:lnTo>
                      <a:pt x="21600" y="688"/>
                    </a:lnTo>
                    <a:lnTo>
                      <a:pt x="1188" y="21600"/>
                    </a:lnTo>
                    <a:lnTo>
                      <a:pt x="0" y="2101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69" name="Shape 2069"/>
              <p:cNvSpPr/>
              <p:nvPr/>
            </p:nvSpPr>
            <p:spPr>
              <a:xfrm>
                <a:off x="1385887" y="49212"/>
                <a:ext cx="490539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18"/>
                    </a:moveTo>
                    <a:lnTo>
                      <a:pt x="20482" y="0"/>
                    </a:lnTo>
                    <a:lnTo>
                      <a:pt x="21600" y="688"/>
                    </a:lnTo>
                    <a:lnTo>
                      <a:pt x="1188" y="21600"/>
                    </a:lnTo>
                    <a:lnTo>
                      <a:pt x="0" y="2101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0" name="Shape 2070"/>
              <p:cNvSpPr/>
              <p:nvPr/>
            </p:nvSpPr>
            <p:spPr>
              <a:xfrm>
                <a:off x="1254125" y="46037"/>
                <a:ext cx="5794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398" y="375"/>
                    </a:lnTo>
                    <a:lnTo>
                      <a:pt x="21600" y="0"/>
                    </a:lnTo>
                    <a:lnTo>
                      <a:pt x="4320" y="2117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1" name="Shape 2071"/>
              <p:cNvSpPr/>
              <p:nvPr/>
            </p:nvSpPr>
            <p:spPr>
              <a:xfrm>
                <a:off x="1254125" y="46037"/>
                <a:ext cx="5794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398" y="375"/>
                    </a:lnTo>
                    <a:lnTo>
                      <a:pt x="21600" y="0"/>
                    </a:lnTo>
                    <a:lnTo>
                      <a:pt x="4320" y="2117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2" name="Shape 2072"/>
              <p:cNvSpPr/>
              <p:nvPr/>
            </p:nvSpPr>
            <p:spPr>
              <a:xfrm>
                <a:off x="1203325" y="57149"/>
                <a:ext cx="517526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413" y="109"/>
                    </a:lnTo>
                    <a:lnTo>
                      <a:pt x="21600" y="0"/>
                    </a:lnTo>
                    <a:lnTo>
                      <a:pt x="2120" y="21546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3" name="Shape 2073"/>
              <p:cNvSpPr/>
              <p:nvPr/>
            </p:nvSpPr>
            <p:spPr>
              <a:xfrm>
                <a:off x="1203325" y="57149"/>
                <a:ext cx="517526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413" y="109"/>
                    </a:lnTo>
                    <a:lnTo>
                      <a:pt x="21600" y="0"/>
                    </a:lnTo>
                    <a:lnTo>
                      <a:pt x="2120" y="21546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4" name="Shape 2074"/>
              <p:cNvSpPr/>
              <p:nvPr/>
            </p:nvSpPr>
            <p:spPr>
              <a:xfrm>
                <a:off x="1065212" y="57149"/>
                <a:ext cx="603251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546"/>
                    </a:moveTo>
                    <a:lnTo>
                      <a:pt x="16712" y="0"/>
                    </a:lnTo>
                    <a:lnTo>
                      <a:pt x="21600" y="109"/>
                    </a:lnTo>
                    <a:lnTo>
                      <a:pt x="4945" y="21600"/>
                    </a:lnTo>
                    <a:lnTo>
                      <a:pt x="0" y="2154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5" name="Shape 2075"/>
              <p:cNvSpPr/>
              <p:nvPr/>
            </p:nvSpPr>
            <p:spPr>
              <a:xfrm>
                <a:off x="1065212" y="57149"/>
                <a:ext cx="603251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546"/>
                    </a:moveTo>
                    <a:lnTo>
                      <a:pt x="16712" y="0"/>
                    </a:lnTo>
                    <a:lnTo>
                      <a:pt x="21600" y="109"/>
                    </a:lnTo>
                    <a:lnTo>
                      <a:pt x="4945" y="21600"/>
                    </a:lnTo>
                    <a:lnTo>
                      <a:pt x="0" y="2154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6" name="Shape 2076"/>
              <p:cNvSpPr/>
              <p:nvPr/>
            </p:nvSpPr>
            <p:spPr>
              <a:xfrm>
                <a:off x="866775" y="36512"/>
                <a:ext cx="665163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966"/>
                    </a:moveTo>
                    <a:lnTo>
                      <a:pt x="15156" y="0"/>
                    </a:lnTo>
                    <a:lnTo>
                      <a:pt x="21600" y="687"/>
                    </a:lnTo>
                    <a:lnTo>
                      <a:pt x="6444" y="21600"/>
                    </a:lnTo>
                    <a:lnTo>
                      <a:pt x="0" y="2096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7" name="Shape 2077"/>
              <p:cNvSpPr/>
              <p:nvPr/>
            </p:nvSpPr>
            <p:spPr>
              <a:xfrm>
                <a:off x="866775" y="36512"/>
                <a:ext cx="665163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966"/>
                    </a:moveTo>
                    <a:lnTo>
                      <a:pt x="15156" y="0"/>
                    </a:lnTo>
                    <a:lnTo>
                      <a:pt x="21600" y="687"/>
                    </a:lnTo>
                    <a:lnTo>
                      <a:pt x="6444" y="21600"/>
                    </a:lnTo>
                    <a:lnTo>
                      <a:pt x="0" y="2096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8" name="Shape 2078"/>
              <p:cNvSpPr/>
              <p:nvPr/>
            </p:nvSpPr>
            <p:spPr>
              <a:xfrm>
                <a:off x="757237" y="33337"/>
                <a:ext cx="555626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21600"/>
                    </a:moveTo>
                    <a:lnTo>
                      <a:pt x="21600" y="788"/>
                    </a:lnTo>
                    <a:lnTo>
                      <a:pt x="18021" y="0"/>
                    </a:lnTo>
                    <a:lnTo>
                      <a:pt x="0" y="20864"/>
                    </a:lnTo>
                    <a:lnTo>
                      <a:pt x="345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79" name="Shape 2079"/>
              <p:cNvSpPr/>
              <p:nvPr/>
            </p:nvSpPr>
            <p:spPr>
              <a:xfrm>
                <a:off x="757237" y="33337"/>
                <a:ext cx="555626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21600"/>
                    </a:moveTo>
                    <a:lnTo>
                      <a:pt x="21600" y="788"/>
                    </a:lnTo>
                    <a:lnTo>
                      <a:pt x="18021" y="0"/>
                    </a:lnTo>
                    <a:lnTo>
                      <a:pt x="0" y="20864"/>
                    </a:lnTo>
                    <a:lnTo>
                      <a:pt x="3456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0" name="Shape 2080"/>
              <p:cNvSpPr/>
              <p:nvPr/>
            </p:nvSpPr>
            <p:spPr>
              <a:xfrm>
                <a:off x="706437" y="26987"/>
                <a:ext cx="514351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" y="21600"/>
                    </a:moveTo>
                    <a:lnTo>
                      <a:pt x="21600" y="215"/>
                    </a:lnTo>
                    <a:lnTo>
                      <a:pt x="19533" y="0"/>
                    </a:lnTo>
                    <a:lnTo>
                      <a:pt x="0" y="21277"/>
                    </a:lnTo>
                    <a:lnTo>
                      <a:pt x="213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1" name="Shape 2081"/>
              <p:cNvSpPr/>
              <p:nvPr/>
            </p:nvSpPr>
            <p:spPr>
              <a:xfrm>
                <a:off x="706437" y="26987"/>
                <a:ext cx="514351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" y="21600"/>
                    </a:moveTo>
                    <a:lnTo>
                      <a:pt x="21600" y="215"/>
                    </a:lnTo>
                    <a:lnTo>
                      <a:pt x="19533" y="0"/>
                    </a:lnTo>
                    <a:lnTo>
                      <a:pt x="0" y="21277"/>
                    </a:lnTo>
                    <a:lnTo>
                      <a:pt x="2133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2" name="Shape 2082"/>
              <p:cNvSpPr/>
              <p:nvPr/>
            </p:nvSpPr>
            <p:spPr>
              <a:xfrm>
                <a:off x="673100" y="26987"/>
                <a:ext cx="498476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5" y="20314"/>
                    </a:moveTo>
                    <a:lnTo>
                      <a:pt x="21600" y="0"/>
                    </a:lnTo>
                    <a:lnTo>
                      <a:pt x="20155" y="1286"/>
                    </a:lnTo>
                    <a:lnTo>
                      <a:pt x="0" y="21600"/>
                    </a:lnTo>
                    <a:lnTo>
                      <a:pt x="1445" y="203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3" name="Shape 2083"/>
              <p:cNvSpPr/>
              <p:nvPr/>
            </p:nvSpPr>
            <p:spPr>
              <a:xfrm>
                <a:off x="673100" y="26987"/>
                <a:ext cx="498476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5" y="20314"/>
                    </a:moveTo>
                    <a:lnTo>
                      <a:pt x="21600" y="0"/>
                    </a:lnTo>
                    <a:lnTo>
                      <a:pt x="20155" y="1286"/>
                    </a:lnTo>
                    <a:lnTo>
                      <a:pt x="0" y="21600"/>
                    </a:lnTo>
                    <a:lnTo>
                      <a:pt x="1445" y="2031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4" name="Shape 2084"/>
              <p:cNvSpPr/>
              <p:nvPr/>
            </p:nvSpPr>
            <p:spPr>
              <a:xfrm>
                <a:off x="709612" y="3174"/>
                <a:ext cx="623889" cy="66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411"/>
                    </a:moveTo>
                    <a:lnTo>
                      <a:pt x="16104" y="0"/>
                    </a:lnTo>
                    <a:lnTo>
                      <a:pt x="21600" y="1085"/>
                    </a:lnTo>
                    <a:lnTo>
                      <a:pt x="5441" y="21600"/>
                    </a:lnTo>
                    <a:lnTo>
                      <a:pt x="0" y="2041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5" name="Shape 2085"/>
              <p:cNvSpPr/>
              <p:nvPr/>
            </p:nvSpPr>
            <p:spPr>
              <a:xfrm>
                <a:off x="709612" y="3174"/>
                <a:ext cx="623889" cy="66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411"/>
                    </a:moveTo>
                    <a:lnTo>
                      <a:pt x="16104" y="0"/>
                    </a:lnTo>
                    <a:lnTo>
                      <a:pt x="21600" y="1085"/>
                    </a:lnTo>
                    <a:lnTo>
                      <a:pt x="5441" y="21600"/>
                    </a:lnTo>
                    <a:lnTo>
                      <a:pt x="0" y="2041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6" name="Shape 2086"/>
              <p:cNvSpPr/>
              <p:nvPr/>
            </p:nvSpPr>
            <p:spPr>
              <a:xfrm>
                <a:off x="687387" y="3174"/>
                <a:ext cx="487364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685" y="323"/>
                    </a:lnTo>
                    <a:lnTo>
                      <a:pt x="21600" y="0"/>
                    </a:lnTo>
                    <a:lnTo>
                      <a:pt x="985" y="2127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7" name="Shape 2087"/>
              <p:cNvSpPr/>
              <p:nvPr/>
            </p:nvSpPr>
            <p:spPr>
              <a:xfrm>
                <a:off x="687387" y="3174"/>
                <a:ext cx="487364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685" y="323"/>
                    </a:lnTo>
                    <a:lnTo>
                      <a:pt x="21600" y="0"/>
                    </a:lnTo>
                    <a:lnTo>
                      <a:pt x="985" y="2127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8" name="Shape 2088"/>
              <p:cNvSpPr/>
              <p:nvPr/>
            </p:nvSpPr>
            <p:spPr>
              <a:xfrm>
                <a:off x="508000" y="115887"/>
                <a:ext cx="560388" cy="71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990" y="2718"/>
                    </a:lnTo>
                    <a:lnTo>
                      <a:pt x="21600" y="0"/>
                    </a:lnTo>
                    <a:lnTo>
                      <a:pt x="3671" y="18834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89" name="Shape 2089"/>
              <p:cNvSpPr/>
              <p:nvPr/>
            </p:nvSpPr>
            <p:spPr>
              <a:xfrm>
                <a:off x="508000" y="115887"/>
                <a:ext cx="560388" cy="71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990" y="2718"/>
                    </a:lnTo>
                    <a:lnTo>
                      <a:pt x="21600" y="0"/>
                    </a:lnTo>
                    <a:lnTo>
                      <a:pt x="3671" y="18834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0" name="Shape 2090"/>
              <p:cNvSpPr/>
              <p:nvPr/>
            </p:nvSpPr>
            <p:spPr>
              <a:xfrm>
                <a:off x="404812" y="206375"/>
                <a:ext cx="569914" cy="715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509" y="2586"/>
                    </a:lnTo>
                    <a:lnTo>
                      <a:pt x="21600" y="0"/>
                    </a:lnTo>
                    <a:lnTo>
                      <a:pt x="3911" y="18966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1" name="Shape 2091"/>
              <p:cNvSpPr/>
              <p:nvPr/>
            </p:nvSpPr>
            <p:spPr>
              <a:xfrm>
                <a:off x="404812" y="206375"/>
                <a:ext cx="569914" cy="715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509" y="2586"/>
                    </a:lnTo>
                    <a:lnTo>
                      <a:pt x="21600" y="0"/>
                    </a:lnTo>
                    <a:lnTo>
                      <a:pt x="3911" y="18966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2" name="Shape 2092"/>
              <p:cNvSpPr/>
              <p:nvPr/>
            </p:nvSpPr>
            <p:spPr>
              <a:xfrm>
                <a:off x="306387" y="381000"/>
                <a:ext cx="482601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3" y="21171"/>
                    </a:moveTo>
                    <a:lnTo>
                      <a:pt x="21600" y="0"/>
                    </a:lnTo>
                    <a:lnTo>
                      <a:pt x="20889" y="375"/>
                    </a:lnTo>
                    <a:lnTo>
                      <a:pt x="0" y="21600"/>
                    </a:lnTo>
                    <a:lnTo>
                      <a:pt x="853" y="211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3" name="Shape 2093"/>
              <p:cNvSpPr/>
              <p:nvPr/>
            </p:nvSpPr>
            <p:spPr>
              <a:xfrm>
                <a:off x="306387" y="381000"/>
                <a:ext cx="482601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3" y="21171"/>
                    </a:moveTo>
                    <a:lnTo>
                      <a:pt x="21600" y="0"/>
                    </a:lnTo>
                    <a:lnTo>
                      <a:pt x="20889" y="375"/>
                    </a:lnTo>
                    <a:lnTo>
                      <a:pt x="0" y="21600"/>
                    </a:lnTo>
                    <a:lnTo>
                      <a:pt x="853" y="2117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4" name="Shape 2094"/>
              <p:cNvSpPr/>
              <p:nvPr/>
            </p:nvSpPr>
            <p:spPr>
              <a:xfrm>
                <a:off x="295275" y="392112"/>
                <a:ext cx="477838" cy="628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2" y="21600"/>
                    </a:moveTo>
                    <a:lnTo>
                      <a:pt x="21600" y="0"/>
                    </a:lnTo>
                    <a:lnTo>
                      <a:pt x="21026" y="0"/>
                    </a:lnTo>
                    <a:lnTo>
                      <a:pt x="0" y="21600"/>
                    </a:lnTo>
                    <a:lnTo>
                      <a:pt x="50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5" name="Shape 2095"/>
              <p:cNvSpPr/>
              <p:nvPr/>
            </p:nvSpPr>
            <p:spPr>
              <a:xfrm>
                <a:off x="295275" y="392112"/>
                <a:ext cx="477838" cy="628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2" y="21600"/>
                    </a:moveTo>
                    <a:lnTo>
                      <a:pt x="21600" y="0"/>
                    </a:lnTo>
                    <a:lnTo>
                      <a:pt x="21026" y="0"/>
                    </a:lnTo>
                    <a:lnTo>
                      <a:pt x="0" y="21600"/>
                    </a:lnTo>
                    <a:lnTo>
                      <a:pt x="502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6" name="Shape 2096"/>
              <p:cNvSpPr/>
              <p:nvPr/>
            </p:nvSpPr>
            <p:spPr>
              <a:xfrm>
                <a:off x="315912" y="292100"/>
                <a:ext cx="550864" cy="696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01" y="2165"/>
                    </a:lnTo>
                    <a:lnTo>
                      <a:pt x="21600" y="0"/>
                    </a:lnTo>
                    <a:lnTo>
                      <a:pt x="3486" y="1953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7" name="Shape 2097"/>
              <p:cNvSpPr/>
              <p:nvPr/>
            </p:nvSpPr>
            <p:spPr>
              <a:xfrm>
                <a:off x="315912" y="292100"/>
                <a:ext cx="550864" cy="696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01" y="2165"/>
                    </a:lnTo>
                    <a:lnTo>
                      <a:pt x="21600" y="0"/>
                    </a:lnTo>
                    <a:lnTo>
                      <a:pt x="3486" y="1953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8" name="Shape 2098"/>
              <p:cNvSpPr/>
              <p:nvPr/>
            </p:nvSpPr>
            <p:spPr>
              <a:xfrm>
                <a:off x="292100" y="358775"/>
                <a:ext cx="477838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77"/>
                    </a:moveTo>
                    <a:lnTo>
                      <a:pt x="21026" y="0"/>
                    </a:lnTo>
                    <a:lnTo>
                      <a:pt x="21600" y="323"/>
                    </a:lnTo>
                    <a:lnTo>
                      <a:pt x="502" y="21600"/>
                    </a:lnTo>
                    <a:lnTo>
                      <a:pt x="0" y="212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099" name="Shape 2099"/>
              <p:cNvSpPr/>
              <p:nvPr/>
            </p:nvSpPr>
            <p:spPr>
              <a:xfrm>
                <a:off x="292100" y="358775"/>
                <a:ext cx="477838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77"/>
                    </a:moveTo>
                    <a:lnTo>
                      <a:pt x="21026" y="0"/>
                    </a:lnTo>
                    <a:lnTo>
                      <a:pt x="21600" y="323"/>
                    </a:lnTo>
                    <a:lnTo>
                      <a:pt x="502" y="21600"/>
                    </a:lnTo>
                    <a:lnTo>
                      <a:pt x="0" y="2127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0" name="Shape 2100"/>
              <p:cNvSpPr/>
              <p:nvPr/>
            </p:nvSpPr>
            <p:spPr>
              <a:xfrm>
                <a:off x="90487" y="139700"/>
                <a:ext cx="593726" cy="788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78" y="21600"/>
                    </a:moveTo>
                    <a:lnTo>
                      <a:pt x="21600" y="4433"/>
                    </a:lnTo>
                    <a:lnTo>
                      <a:pt x="16980" y="0"/>
                    </a:lnTo>
                    <a:lnTo>
                      <a:pt x="0" y="17167"/>
                    </a:lnTo>
                    <a:lnTo>
                      <a:pt x="467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1" name="Shape 2101"/>
              <p:cNvSpPr/>
              <p:nvPr/>
            </p:nvSpPr>
            <p:spPr>
              <a:xfrm>
                <a:off x="90487" y="139700"/>
                <a:ext cx="593726" cy="788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78" y="21600"/>
                    </a:moveTo>
                    <a:lnTo>
                      <a:pt x="21600" y="4433"/>
                    </a:lnTo>
                    <a:lnTo>
                      <a:pt x="16980" y="0"/>
                    </a:lnTo>
                    <a:lnTo>
                      <a:pt x="0" y="17167"/>
                    </a:lnTo>
                    <a:lnTo>
                      <a:pt x="4678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2" name="Shape 2102"/>
              <p:cNvSpPr/>
              <p:nvPr/>
            </p:nvSpPr>
            <p:spPr>
              <a:xfrm>
                <a:off x="77787" y="125412"/>
                <a:ext cx="479426" cy="64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" y="21600"/>
                    </a:moveTo>
                    <a:lnTo>
                      <a:pt x="21600" y="481"/>
                    </a:lnTo>
                    <a:lnTo>
                      <a:pt x="21028" y="0"/>
                    </a:lnTo>
                    <a:lnTo>
                      <a:pt x="0" y="21119"/>
                    </a:lnTo>
                    <a:lnTo>
                      <a:pt x="57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3" name="Shape 2103"/>
              <p:cNvSpPr/>
              <p:nvPr/>
            </p:nvSpPr>
            <p:spPr>
              <a:xfrm>
                <a:off x="77787" y="125412"/>
                <a:ext cx="479426" cy="64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" y="21600"/>
                    </a:moveTo>
                    <a:lnTo>
                      <a:pt x="21600" y="481"/>
                    </a:lnTo>
                    <a:lnTo>
                      <a:pt x="21028" y="0"/>
                    </a:lnTo>
                    <a:lnTo>
                      <a:pt x="0" y="21119"/>
                    </a:lnTo>
                    <a:lnTo>
                      <a:pt x="572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4" name="Shape 2104"/>
              <p:cNvSpPr/>
              <p:nvPr/>
            </p:nvSpPr>
            <p:spPr>
              <a:xfrm>
                <a:off x="11112" y="-1"/>
                <a:ext cx="706439" cy="938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37"/>
                    </a:moveTo>
                    <a:lnTo>
                      <a:pt x="14271" y="0"/>
                    </a:lnTo>
                    <a:lnTo>
                      <a:pt x="21600" y="7163"/>
                    </a:lnTo>
                    <a:lnTo>
                      <a:pt x="7378" y="21600"/>
                    </a:lnTo>
                    <a:lnTo>
                      <a:pt x="0" y="1443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5" name="Shape 2105"/>
              <p:cNvSpPr/>
              <p:nvPr/>
            </p:nvSpPr>
            <p:spPr>
              <a:xfrm>
                <a:off x="11112" y="-1"/>
                <a:ext cx="706439" cy="938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37"/>
                    </a:moveTo>
                    <a:lnTo>
                      <a:pt x="14271" y="0"/>
                    </a:lnTo>
                    <a:lnTo>
                      <a:pt x="21600" y="7163"/>
                    </a:lnTo>
                    <a:lnTo>
                      <a:pt x="7378" y="21600"/>
                    </a:lnTo>
                    <a:lnTo>
                      <a:pt x="0" y="144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6" name="Shape 2106"/>
              <p:cNvSpPr/>
              <p:nvPr/>
            </p:nvSpPr>
            <p:spPr>
              <a:xfrm>
                <a:off x="0" y="-1"/>
                <a:ext cx="477838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531"/>
                    </a:lnTo>
                    <a:lnTo>
                      <a:pt x="21600" y="0"/>
                    </a:lnTo>
                    <a:lnTo>
                      <a:pt x="502" y="2096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7" name="Shape 2107"/>
              <p:cNvSpPr/>
              <p:nvPr/>
            </p:nvSpPr>
            <p:spPr>
              <a:xfrm>
                <a:off x="0" y="-1"/>
                <a:ext cx="477838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531"/>
                    </a:lnTo>
                    <a:lnTo>
                      <a:pt x="21600" y="0"/>
                    </a:lnTo>
                    <a:lnTo>
                      <a:pt x="502" y="2096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8" name="Shape 2108"/>
              <p:cNvSpPr/>
              <p:nvPr/>
            </p:nvSpPr>
            <p:spPr>
              <a:xfrm>
                <a:off x="0" y="15875"/>
                <a:ext cx="544513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21600"/>
                    </a:moveTo>
                    <a:lnTo>
                      <a:pt x="21600" y="3212"/>
                    </a:lnTo>
                    <a:lnTo>
                      <a:pt x="18325" y="0"/>
                    </a:lnTo>
                    <a:lnTo>
                      <a:pt x="0" y="18481"/>
                    </a:lnTo>
                    <a:lnTo>
                      <a:pt x="308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09" name="Shape 2109"/>
              <p:cNvSpPr/>
              <p:nvPr/>
            </p:nvSpPr>
            <p:spPr>
              <a:xfrm>
                <a:off x="0" y="15875"/>
                <a:ext cx="544513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21600"/>
                    </a:moveTo>
                    <a:lnTo>
                      <a:pt x="21600" y="3212"/>
                    </a:lnTo>
                    <a:lnTo>
                      <a:pt x="18325" y="0"/>
                    </a:lnTo>
                    <a:lnTo>
                      <a:pt x="0" y="18481"/>
                    </a:lnTo>
                    <a:lnTo>
                      <a:pt x="3086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0" name="Shape 2110"/>
              <p:cNvSpPr/>
              <p:nvPr/>
            </p:nvSpPr>
            <p:spPr>
              <a:xfrm>
                <a:off x="219075" y="301625"/>
                <a:ext cx="523876" cy="703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87" y="21600"/>
                    </a:moveTo>
                    <a:lnTo>
                      <a:pt x="21600" y="2340"/>
                    </a:lnTo>
                    <a:lnTo>
                      <a:pt x="19178" y="0"/>
                    </a:lnTo>
                    <a:lnTo>
                      <a:pt x="0" y="19260"/>
                    </a:lnTo>
                    <a:lnTo>
                      <a:pt x="248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1" name="Shape 2111"/>
              <p:cNvSpPr/>
              <p:nvPr/>
            </p:nvSpPr>
            <p:spPr>
              <a:xfrm>
                <a:off x="219075" y="301625"/>
                <a:ext cx="523876" cy="703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87" y="21600"/>
                    </a:moveTo>
                    <a:lnTo>
                      <a:pt x="21600" y="2340"/>
                    </a:lnTo>
                    <a:lnTo>
                      <a:pt x="19178" y="0"/>
                    </a:lnTo>
                    <a:lnTo>
                      <a:pt x="0" y="19260"/>
                    </a:lnTo>
                    <a:lnTo>
                      <a:pt x="2487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2" name="Shape 2112"/>
              <p:cNvSpPr/>
              <p:nvPr/>
            </p:nvSpPr>
            <p:spPr>
              <a:xfrm>
                <a:off x="252412" y="311150"/>
                <a:ext cx="504826" cy="6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075"/>
                    </a:moveTo>
                    <a:lnTo>
                      <a:pt x="19902" y="0"/>
                    </a:lnTo>
                    <a:lnTo>
                      <a:pt x="21600" y="1525"/>
                    </a:lnTo>
                    <a:lnTo>
                      <a:pt x="1698" y="21600"/>
                    </a:lnTo>
                    <a:lnTo>
                      <a:pt x="0" y="2007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3" name="Shape 2113"/>
              <p:cNvSpPr/>
              <p:nvPr/>
            </p:nvSpPr>
            <p:spPr>
              <a:xfrm>
                <a:off x="252412" y="311150"/>
                <a:ext cx="504826" cy="6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075"/>
                    </a:moveTo>
                    <a:lnTo>
                      <a:pt x="19902" y="0"/>
                    </a:lnTo>
                    <a:lnTo>
                      <a:pt x="21600" y="1525"/>
                    </a:lnTo>
                    <a:lnTo>
                      <a:pt x="1698" y="21600"/>
                    </a:lnTo>
                    <a:lnTo>
                      <a:pt x="0" y="2007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4" name="Shape 2114"/>
              <p:cNvSpPr/>
              <p:nvPr/>
            </p:nvSpPr>
            <p:spPr>
              <a:xfrm>
                <a:off x="279400" y="377825"/>
                <a:ext cx="481013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3" y="21600"/>
                    </a:moveTo>
                    <a:lnTo>
                      <a:pt x="21600" y="480"/>
                    </a:lnTo>
                    <a:lnTo>
                      <a:pt x="20816" y="0"/>
                    </a:lnTo>
                    <a:lnTo>
                      <a:pt x="0" y="21067"/>
                    </a:lnTo>
                    <a:lnTo>
                      <a:pt x="71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5" name="Shape 2115"/>
              <p:cNvSpPr/>
              <p:nvPr/>
            </p:nvSpPr>
            <p:spPr>
              <a:xfrm>
                <a:off x="279400" y="377825"/>
                <a:ext cx="481013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3" y="21600"/>
                    </a:moveTo>
                    <a:lnTo>
                      <a:pt x="21600" y="480"/>
                    </a:lnTo>
                    <a:lnTo>
                      <a:pt x="20816" y="0"/>
                    </a:lnTo>
                    <a:lnTo>
                      <a:pt x="0" y="21067"/>
                    </a:lnTo>
                    <a:lnTo>
                      <a:pt x="713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6" name="Shape 2116"/>
              <p:cNvSpPr/>
              <p:nvPr/>
            </p:nvSpPr>
            <p:spPr>
              <a:xfrm>
                <a:off x="303212" y="361950"/>
                <a:ext cx="479426" cy="633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028" y="217"/>
                    </a:lnTo>
                    <a:lnTo>
                      <a:pt x="21600" y="0"/>
                    </a:lnTo>
                    <a:lnTo>
                      <a:pt x="572" y="2138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7" name="Shape 2117"/>
              <p:cNvSpPr/>
              <p:nvPr/>
            </p:nvSpPr>
            <p:spPr>
              <a:xfrm>
                <a:off x="303212" y="361950"/>
                <a:ext cx="479426" cy="633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028" y="217"/>
                    </a:lnTo>
                    <a:lnTo>
                      <a:pt x="21600" y="0"/>
                    </a:lnTo>
                    <a:lnTo>
                      <a:pt x="572" y="2138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8" name="Shape 2118"/>
              <p:cNvSpPr/>
              <p:nvPr/>
            </p:nvSpPr>
            <p:spPr>
              <a:xfrm>
                <a:off x="325437" y="319087"/>
                <a:ext cx="544514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5" y="19709"/>
                    </a:moveTo>
                    <a:lnTo>
                      <a:pt x="21600" y="0"/>
                    </a:lnTo>
                    <a:lnTo>
                      <a:pt x="18388" y="1941"/>
                    </a:lnTo>
                    <a:lnTo>
                      <a:pt x="0" y="21600"/>
                    </a:lnTo>
                    <a:lnTo>
                      <a:pt x="3275" y="1970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19" name="Shape 2119"/>
              <p:cNvSpPr/>
              <p:nvPr/>
            </p:nvSpPr>
            <p:spPr>
              <a:xfrm>
                <a:off x="325437" y="319087"/>
                <a:ext cx="544514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5" y="19709"/>
                    </a:moveTo>
                    <a:lnTo>
                      <a:pt x="21600" y="0"/>
                    </a:lnTo>
                    <a:lnTo>
                      <a:pt x="18388" y="1941"/>
                    </a:lnTo>
                    <a:lnTo>
                      <a:pt x="0" y="21600"/>
                    </a:lnTo>
                    <a:lnTo>
                      <a:pt x="3275" y="1970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0" name="Shape 2120"/>
              <p:cNvSpPr/>
              <p:nvPr/>
            </p:nvSpPr>
            <p:spPr>
              <a:xfrm>
                <a:off x="407987" y="239712"/>
                <a:ext cx="560389" cy="708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10" y="19178"/>
                    </a:moveTo>
                    <a:lnTo>
                      <a:pt x="21600" y="0"/>
                    </a:lnTo>
                    <a:lnTo>
                      <a:pt x="17806" y="2422"/>
                    </a:lnTo>
                    <a:lnTo>
                      <a:pt x="0" y="21600"/>
                    </a:lnTo>
                    <a:lnTo>
                      <a:pt x="3610" y="1917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1" name="Shape 2121"/>
              <p:cNvSpPr/>
              <p:nvPr/>
            </p:nvSpPr>
            <p:spPr>
              <a:xfrm>
                <a:off x="407987" y="239712"/>
                <a:ext cx="560389" cy="708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10" y="19178"/>
                    </a:moveTo>
                    <a:lnTo>
                      <a:pt x="21600" y="0"/>
                    </a:lnTo>
                    <a:lnTo>
                      <a:pt x="17806" y="2422"/>
                    </a:lnTo>
                    <a:lnTo>
                      <a:pt x="0" y="21600"/>
                    </a:lnTo>
                    <a:lnTo>
                      <a:pt x="3610" y="1917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2" name="Shape 2122"/>
              <p:cNvSpPr/>
              <p:nvPr/>
            </p:nvSpPr>
            <p:spPr>
              <a:xfrm>
                <a:off x="501650" y="139700"/>
                <a:ext cx="569913" cy="728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31" y="18588"/>
                    </a:moveTo>
                    <a:lnTo>
                      <a:pt x="21600" y="0"/>
                    </a:lnTo>
                    <a:lnTo>
                      <a:pt x="17689" y="2965"/>
                    </a:lnTo>
                    <a:lnTo>
                      <a:pt x="0" y="21600"/>
                    </a:lnTo>
                    <a:lnTo>
                      <a:pt x="4031" y="1858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3" name="Shape 2123"/>
              <p:cNvSpPr/>
              <p:nvPr/>
            </p:nvSpPr>
            <p:spPr>
              <a:xfrm>
                <a:off x="501650" y="139700"/>
                <a:ext cx="569913" cy="728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31" y="18588"/>
                    </a:moveTo>
                    <a:lnTo>
                      <a:pt x="21600" y="0"/>
                    </a:lnTo>
                    <a:lnTo>
                      <a:pt x="17689" y="2965"/>
                    </a:lnTo>
                    <a:lnTo>
                      <a:pt x="0" y="21600"/>
                    </a:lnTo>
                    <a:lnTo>
                      <a:pt x="4031" y="1858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4" name="Shape 2124"/>
              <p:cNvSpPr/>
              <p:nvPr/>
            </p:nvSpPr>
            <p:spPr>
              <a:xfrm>
                <a:off x="603250" y="12700"/>
                <a:ext cx="550863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239" y="3052"/>
                    </a:lnTo>
                    <a:lnTo>
                      <a:pt x="21600" y="0"/>
                    </a:lnTo>
                    <a:lnTo>
                      <a:pt x="3299" y="18548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5" name="Shape 2125"/>
              <p:cNvSpPr/>
              <p:nvPr/>
            </p:nvSpPr>
            <p:spPr>
              <a:xfrm>
                <a:off x="603250" y="12700"/>
                <a:ext cx="550863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239" y="3052"/>
                    </a:lnTo>
                    <a:lnTo>
                      <a:pt x="21600" y="0"/>
                    </a:lnTo>
                    <a:lnTo>
                      <a:pt x="3299" y="18548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6" name="Shape 2126"/>
              <p:cNvSpPr/>
              <p:nvPr/>
            </p:nvSpPr>
            <p:spPr>
              <a:xfrm>
                <a:off x="608012" y="66675"/>
                <a:ext cx="530226" cy="700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1" y="19347"/>
                    </a:moveTo>
                    <a:lnTo>
                      <a:pt x="21600" y="0"/>
                    </a:lnTo>
                    <a:lnTo>
                      <a:pt x="18884" y="2253"/>
                    </a:lnTo>
                    <a:lnTo>
                      <a:pt x="0" y="21600"/>
                    </a:lnTo>
                    <a:lnTo>
                      <a:pt x="2651" y="1934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7" name="Shape 2127"/>
              <p:cNvSpPr/>
              <p:nvPr/>
            </p:nvSpPr>
            <p:spPr>
              <a:xfrm>
                <a:off x="608012" y="66675"/>
                <a:ext cx="530226" cy="700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1" y="19347"/>
                    </a:moveTo>
                    <a:lnTo>
                      <a:pt x="21600" y="0"/>
                    </a:lnTo>
                    <a:lnTo>
                      <a:pt x="18884" y="2253"/>
                    </a:lnTo>
                    <a:lnTo>
                      <a:pt x="0" y="21600"/>
                    </a:lnTo>
                    <a:lnTo>
                      <a:pt x="2651" y="1934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8" name="Shape 2128"/>
              <p:cNvSpPr/>
              <p:nvPr/>
            </p:nvSpPr>
            <p:spPr>
              <a:xfrm>
                <a:off x="846137" y="57149"/>
                <a:ext cx="64611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97" y="21600"/>
                    </a:moveTo>
                    <a:lnTo>
                      <a:pt x="21600" y="637"/>
                    </a:lnTo>
                    <a:lnTo>
                      <a:pt x="15603" y="0"/>
                    </a:lnTo>
                    <a:lnTo>
                      <a:pt x="0" y="21016"/>
                    </a:lnTo>
                    <a:lnTo>
                      <a:pt x="599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29" name="Shape 2129"/>
              <p:cNvSpPr/>
              <p:nvPr/>
            </p:nvSpPr>
            <p:spPr>
              <a:xfrm>
                <a:off x="846137" y="57149"/>
                <a:ext cx="64611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97" y="21600"/>
                    </a:moveTo>
                    <a:lnTo>
                      <a:pt x="21600" y="637"/>
                    </a:lnTo>
                    <a:lnTo>
                      <a:pt x="15603" y="0"/>
                    </a:lnTo>
                    <a:lnTo>
                      <a:pt x="0" y="21016"/>
                    </a:lnTo>
                    <a:lnTo>
                      <a:pt x="5997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0" name="Shape 2130"/>
              <p:cNvSpPr/>
              <p:nvPr/>
            </p:nvSpPr>
            <p:spPr>
              <a:xfrm>
                <a:off x="1025525" y="76199"/>
                <a:ext cx="593726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94" y="21600"/>
                    </a:moveTo>
                    <a:lnTo>
                      <a:pt x="21600" y="323"/>
                    </a:lnTo>
                    <a:lnTo>
                      <a:pt x="16980" y="0"/>
                    </a:lnTo>
                    <a:lnTo>
                      <a:pt x="0" y="21277"/>
                    </a:lnTo>
                    <a:lnTo>
                      <a:pt x="479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1" name="Shape 2131"/>
              <p:cNvSpPr/>
              <p:nvPr/>
            </p:nvSpPr>
            <p:spPr>
              <a:xfrm>
                <a:off x="1025525" y="76199"/>
                <a:ext cx="593726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94" y="21600"/>
                    </a:moveTo>
                    <a:lnTo>
                      <a:pt x="21600" y="323"/>
                    </a:lnTo>
                    <a:lnTo>
                      <a:pt x="16980" y="0"/>
                    </a:lnTo>
                    <a:lnTo>
                      <a:pt x="0" y="21277"/>
                    </a:lnTo>
                    <a:lnTo>
                      <a:pt x="4794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2" name="Shape 2132"/>
              <p:cNvSpPr/>
              <p:nvPr/>
            </p:nvSpPr>
            <p:spPr>
              <a:xfrm>
                <a:off x="1157287" y="82549"/>
                <a:ext cx="541339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0" y="21491"/>
                    </a:moveTo>
                    <a:lnTo>
                      <a:pt x="21600" y="0"/>
                    </a:lnTo>
                    <a:lnTo>
                      <a:pt x="18433" y="109"/>
                    </a:lnTo>
                    <a:lnTo>
                      <a:pt x="0" y="21600"/>
                    </a:lnTo>
                    <a:lnTo>
                      <a:pt x="3040" y="2149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3" name="Shape 2133"/>
              <p:cNvSpPr/>
              <p:nvPr/>
            </p:nvSpPr>
            <p:spPr>
              <a:xfrm>
                <a:off x="1157287" y="82549"/>
                <a:ext cx="541339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0" y="21491"/>
                    </a:moveTo>
                    <a:lnTo>
                      <a:pt x="21600" y="0"/>
                    </a:lnTo>
                    <a:lnTo>
                      <a:pt x="18433" y="109"/>
                    </a:lnTo>
                    <a:lnTo>
                      <a:pt x="0" y="21600"/>
                    </a:lnTo>
                    <a:lnTo>
                      <a:pt x="3040" y="2149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4" name="Shape 2134"/>
              <p:cNvSpPr/>
              <p:nvPr/>
            </p:nvSpPr>
            <p:spPr>
              <a:xfrm>
                <a:off x="1233487" y="76199"/>
                <a:ext cx="53816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31" y="21383"/>
                    </a:moveTo>
                    <a:lnTo>
                      <a:pt x="21600" y="0"/>
                    </a:lnTo>
                    <a:lnTo>
                      <a:pt x="18669" y="217"/>
                    </a:lnTo>
                    <a:lnTo>
                      <a:pt x="0" y="21600"/>
                    </a:lnTo>
                    <a:lnTo>
                      <a:pt x="2931" y="213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5" name="Shape 2135"/>
              <p:cNvSpPr/>
              <p:nvPr/>
            </p:nvSpPr>
            <p:spPr>
              <a:xfrm>
                <a:off x="1233487" y="76199"/>
                <a:ext cx="53816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31" y="21383"/>
                    </a:moveTo>
                    <a:lnTo>
                      <a:pt x="21600" y="0"/>
                    </a:lnTo>
                    <a:lnTo>
                      <a:pt x="18669" y="217"/>
                    </a:lnTo>
                    <a:lnTo>
                      <a:pt x="0" y="21600"/>
                    </a:lnTo>
                    <a:lnTo>
                      <a:pt x="2931" y="2138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6" name="Shape 2136"/>
              <p:cNvSpPr/>
              <p:nvPr/>
            </p:nvSpPr>
            <p:spPr>
              <a:xfrm>
                <a:off x="1227137" y="209550"/>
                <a:ext cx="47148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236" y="1286"/>
                    </a:lnTo>
                    <a:lnTo>
                      <a:pt x="21600" y="0"/>
                    </a:lnTo>
                    <a:lnTo>
                      <a:pt x="436" y="20314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7" name="Shape 2137"/>
              <p:cNvSpPr/>
              <p:nvPr/>
            </p:nvSpPr>
            <p:spPr>
              <a:xfrm>
                <a:off x="1227137" y="209550"/>
                <a:ext cx="47148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236" y="1286"/>
                    </a:lnTo>
                    <a:lnTo>
                      <a:pt x="21600" y="0"/>
                    </a:lnTo>
                    <a:lnTo>
                      <a:pt x="436" y="20314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8" name="Shape 2138"/>
              <p:cNvSpPr/>
              <p:nvPr/>
            </p:nvSpPr>
            <p:spPr>
              <a:xfrm>
                <a:off x="1208087" y="249237"/>
                <a:ext cx="482601" cy="725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9" y="2836"/>
                    </a:lnTo>
                    <a:lnTo>
                      <a:pt x="21600" y="0"/>
                    </a:lnTo>
                    <a:lnTo>
                      <a:pt x="853" y="1867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39" name="Shape 2139"/>
              <p:cNvSpPr/>
              <p:nvPr/>
            </p:nvSpPr>
            <p:spPr>
              <a:xfrm>
                <a:off x="1208087" y="249237"/>
                <a:ext cx="482601" cy="725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9" y="2836"/>
                    </a:lnTo>
                    <a:lnTo>
                      <a:pt x="21600" y="0"/>
                    </a:lnTo>
                    <a:lnTo>
                      <a:pt x="853" y="1867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40" name="Shape 2140"/>
              <p:cNvSpPr/>
              <p:nvPr/>
            </p:nvSpPr>
            <p:spPr>
              <a:xfrm>
                <a:off x="1200150" y="404812"/>
                <a:ext cx="487363" cy="62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5" y="21600"/>
                    </a:moveTo>
                    <a:lnTo>
                      <a:pt x="21600" y="0"/>
                    </a:lnTo>
                    <a:lnTo>
                      <a:pt x="20615" y="0"/>
                    </a:lnTo>
                    <a:lnTo>
                      <a:pt x="0" y="21600"/>
                    </a:lnTo>
                    <a:lnTo>
                      <a:pt x="105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41" name="Shape 2141"/>
              <p:cNvSpPr/>
              <p:nvPr/>
            </p:nvSpPr>
            <p:spPr>
              <a:xfrm>
                <a:off x="1200150" y="404812"/>
                <a:ext cx="487363" cy="62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5" y="21600"/>
                    </a:moveTo>
                    <a:lnTo>
                      <a:pt x="21600" y="0"/>
                    </a:lnTo>
                    <a:lnTo>
                      <a:pt x="20615" y="0"/>
                    </a:lnTo>
                    <a:lnTo>
                      <a:pt x="0" y="21600"/>
                    </a:lnTo>
                    <a:lnTo>
                      <a:pt x="1055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42" name="Shape 2142"/>
              <p:cNvSpPr/>
              <p:nvPr/>
            </p:nvSpPr>
            <p:spPr>
              <a:xfrm>
                <a:off x="1200150" y="344487"/>
                <a:ext cx="474663" cy="687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67" y="1896"/>
                    </a:lnTo>
                    <a:lnTo>
                      <a:pt x="21600" y="0"/>
                    </a:lnTo>
                    <a:lnTo>
                      <a:pt x="361" y="19804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43" name="Shape 2143"/>
              <p:cNvSpPr/>
              <p:nvPr/>
            </p:nvSpPr>
            <p:spPr>
              <a:xfrm>
                <a:off x="1200150" y="344487"/>
                <a:ext cx="474663" cy="687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67" y="1896"/>
                    </a:lnTo>
                    <a:lnTo>
                      <a:pt x="21600" y="0"/>
                    </a:lnTo>
                    <a:lnTo>
                      <a:pt x="361" y="19804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44" name="Shape 2144"/>
              <p:cNvSpPr/>
              <p:nvPr/>
            </p:nvSpPr>
            <p:spPr>
              <a:xfrm>
                <a:off x="1223962" y="234950"/>
                <a:ext cx="490539" cy="790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8" y="17133"/>
                    </a:moveTo>
                    <a:lnTo>
                      <a:pt x="21600" y="0"/>
                    </a:lnTo>
                    <a:lnTo>
                      <a:pt x="20551" y="4467"/>
                    </a:lnTo>
                    <a:lnTo>
                      <a:pt x="0" y="21600"/>
                    </a:lnTo>
                    <a:lnTo>
                      <a:pt x="1188" y="1713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45" name="Shape 2145"/>
              <p:cNvSpPr/>
              <p:nvPr/>
            </p:nvSpPr>
            <p:spPr>
              <a:xfrm>
                <a:off x="1223962" y="234950"/>
                <a:ext cx="490539" cy="790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8" y="17133"/>
                    </a:moveTo>
                    <a:lnTo>
                      <a:pt x="21600" y="0"/>
                    </a:lnTo>
                    <a:lnTo>
                      <a:pt x="20551" y="4467"/>
                    </a:lnTo>
                    <a:lnTo>
                      <a:pt x="0" y="21600"/>
                    </a:lnTo>
                    <a:lnTo>
                      <a:pt x="1188" y="1713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46" name="Shape 2146"/>
              <p:cNvSpPr/>
              <p:nvPr/>
            </p:nvSpPr>
            <p:spPr>
              <a:xfrm>
                <a:off x="1279525" y="152400"/>
                <a:ext cx="541338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0" y="20123"/>
                    </a:moveTo>
                    <a:lnTo>
                      <a:pt x="21600" y="0"/>
                    </a:lnTo>
                    <a:lnTo>
                      <a:pt x="18560" y="1477"/>
                    </a:lnTo>
                    <a:lnTo>
                      <a:pt x="0" y="21600"/>
                    </a:lnTo>
                    <a:lnTo>
                      <a:pt x="3040" y="201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47" name="Shape 2147"/>
              <p:cNvSpPr/>
              <p:nvPr/>
            </p:nvSpPr>
            <p:spPr>
              <a:xfrm>
                <a:off x="1279525" y="152400"/>
                <a:ext cx="541338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40" y="20123"/>
                    </a:moveTo>
                    <a:lnTo>
                      <a:pt x="21600" y="0"/>
                    </a:lnTo>
                    <a:lnTo>
                      <a:pt x="18560" y="1477"/>
                    </a:lnTo>
                    <a:lnTo>
                      <a:pt x="0" y="21600"/>
                    </a:lnTo>
                    <a:lnTo>
                      <a:pt x="3040" y="2012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2349" name="Group 2349"/>
            <p:cNvGrpSpPr/>
            <p:nvPr/>
          </p:nvGrpSpPr>
          <p:grpSpPr>
            <a:xfrm>
              <a:off x="387350" y="136524"/>
              <a:ext cx="1912938" cy="3736977"/>
              <a:chOff x="0" y="0"/>
              <a:chExt cx="1912937" cy="3736975"/>
            </a:xfrm>
          </p:grpSpPr>
          <p:sp>
            <p:nvSpPr>
              <p:cNvPr id="2149" name="Shape 2149"/>
              <p:cNvSpPr/>
              <p:nvPr/>
            </p:nvSpPr>
            <p:spPr>
              <a:xfrm>
                <a:off x="1250950" y="215899"/>
                <a:ext cx="469901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" y="21069"/>
                    </a:moveTo>
                    <a:lnTo>
                      <a:pt x="21600" y="0"/>
                    </a:lnTo>
                    <a:lnTo>
                      <a:pt x="21308" y="637"/>
                    </a:lnTo>
                    <a:lnTo>
                      <a:pt x="0" y="21600"/>
                    </a:lnTo>
                    <a:lnTo>
                      <a:pt x="146" y="2106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0" name="Shape 2150"/>
              <p:cNvSpPr/>
              <p:nvPr/>
            </p:nvSpPr>
            <p:spPr>
              <a:xfrm>
                <a:off x="1250950" y="215899"/>
                <a:ext cx="469901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" y="21069"/>
                    </a:moveTo>
                    <a:lnTo>
                      <a:pt x="21600" y="0"/>
                    </a:lnTo>
                    <a:lnTo>
                      <a:pt x="21308" y="637"/>
                    </a:lnTo>
                    <a:lnTo>
                      <a:pt x="0" y="21600"/>
                    </a:lnTo>
                    <a:lnTo>
                      <a:pt x="146" y="21069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1" name="Shape 2151"/>
              <p:cNvSpPr/>
              <p:nvPr/>
            </p:nvSpPr>
            <p:spPr>
              <a:xfrm>
                <a:off x="1254125" y="206374"/>
                <a:ext cx="476251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6" y="21225"/>
                    </a:moveTo>
                    <a:lnTo>
                      <a:pt x="21600" y="0"/>
                    </a:lnTo>
                    <a:lnTo>
                      <a:pt x="21168" y="322"/>
                    </a:lnTo>
                    <a:lnTo>
                      <a:pt x="0" y="21600"/>
                    </a:lnTo>
                    <a:lnTo>
                      <a:pt x="576" y="212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2" name="Shape 2152"/>
              <p:cNvSpPr/>
              <p:nvPr/>
            </p:nvSpPr>
            <p:spPr>
              <a:xfrm>
                <a:off x="1254125" y="206374"/>
                <a:ext cx="476251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6" y="21225"/>
                    </a:moveTo>
                    <a:lnTo>
                      <a:pt x="21600" y="0"/>
                    </a:lnTo>
                    <a:lnTo>
                      <a:pt x="21168" y="322"/>
                    </a:lnTo>
                    <a:lnTo>
                      <a:pt x="0" y="21600"/>
                    </a:lnTo>
                    <a:lnTo>
                      <a:pt x="576" y="21225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3" name="Shape 2153"/>
              <p:cNvSpPr/>
              <p:nvPr/>
            </p:nvSpPr>
            <p:spPr>
              <a:xfrm>
                <a:off x="1266825" y="198437"/>
                <a:ext cx="477838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4" y="21277"/>
                    </a:moveTo>
                    <a:lnTo>
                      <a:pt x="21600" y="0"/>
                    </a:lnTo>
                    <a:lnTo>
                      <a:pt x="20954" y="269"/>
                    </a:lnTo>
                    <a:lnTo>
                      <a:pt x="0" y="21600"/>
                    </a:lnTo>
                    <a:lnTo>
                      <a:pt x="574" y="212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4" name="Shape 2154"/>
              <p:cNvSpPr/>
              <p:nvPr/>
            </p:nvSpPr>
            <p:spPr>
              <a:xfrm>
                <a:off x="1266825" y="198437"/>
                <a:ext cx="477838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4" y="21277"/>
                    </a:moveTo>
                    <a:lnTo>
                      <a:pt x="21600" y="0"/>
                    </a:lnTo>
                    <a:lnTo>
                      <a:pt x="20954" y="269"/>
                    </a:lnTo>
                    <a:lnTo>
                      <a:pt x="0" y="21600"/>
                    </a:lnTo>
                    <a:lnTo>
                      <a:pt x="574" y="2127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5" name="Shape 2155"/>
              <p:cNvSpPr/>
              <p:nvPr/>
            </p:nvSpPr>
            <p:spPr>
              <a:xfrm>
                <a:off x="1236662" y="188912"/>
                <a:ext cx="477839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688"/>
                    </a:lnTo>
                    <a:lnTo>
                      <a:pt x="21600" y="0"/>
                    </a:lnTo>
                    <a:lnTo>
                      <a:pt x="502" y="2091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6" name="Shape 2156"/>
              <p:cNvSpPr/>
              <p:nvPr/>
            </p:nvSpPr>
            <p:spPr>
              <a:xfrm>
                <a:off x="1236662" y="188912"/>
                <a:ext cx="477839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688"/>
                    </a:lnTo>
                    <a:lnTo>
                      <a:pt x="21600" y="0"/>
                    </a:lnTo>
                    <a:lnTo>
                      <a:pt x="502" y="2091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7" name="Shape 2157"/>
              <p:cNvSpPr/>
              <p:nvPr/>
            </p:nvSpPr>
            <p:spPr>
              <a:xfrm>
                <a:off x="1392237" y="112712"/>
                <a:ext cx="484189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9" y="20963"/>
                    </a:moveTo>
                    <a:lnTo>
                      <a:pt x="21600" y="0"/>
                    </a:lnTo>
                    <a:lnTo>
                      <a:pt x="20609" y="584"/>
                    </a:lnTo>
                    <a:lnTo>
                      <a:pt x="0" y="21600"/>
                    </a:lnTo>
                    <a:lnTo>
                      <a:pt x="779" y="2096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8" name="Shape 2158"/>
              <p:cNvSpPr/>
              <p:nvPr/>
            </p:nvSpPr>
            <p:spPr>
              <a:xfrm>
                <a:off x="1392237" y="112712"/>
                <a:ext cx="484189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9" y="20963"/>
                    </a:moveTo>
                    <a:lnTo>
                      <a:pt x="21600" y="0"/>
                    </a:lnTo>
                    <a:lnTo>
                      <a:pt x="20609" y="584"/>
                    </a:lnTo>
                    <a:lnTo>
                      <a:pt x="0" y="21600"/>
                    </a:lnTo>
                    <a:lnTo>
                      <a:pt x="779" y="2096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59" name="Shape 2159"/>
              <p:cNvSpPr/>
              <p:nvPr/>
            </p:nvSpPr>
            <p:spPr>
              <a:xfrm>
                <a:off x="1223962" y="398462"/>
                <a:ext cx="466726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3"/>
                    </a:moveTo>
                    <a:lnTo>
                      <a:pt x="21600" y="0"/>
                    </a:lnTo>
                    <a:lnTo>
                      <a:pt x="21453" y="217"/>
                    </a:lnTo>
                    <a:lnTo>
                      <a:pt x="0" y="21600"/>
                    </a:lnTo>
                    <a:lnTo>
                      <a:pt x="0" y="213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0" name="Shape 2160"/>
              <p:cNvSpPr/>
              <p:nvPr/>
            </p:nvSpPr>
            <p:spPr>
              <a:xfrm>
                <a:off x="1223962" y="398462"/>
                <a:ext cx="466726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3"/>
                    </a:moveTo>
                    <a:lnTo>
                      <a:pt x="21600" y="0"/>
                    </a:lnTo>
                    <a:lnTo>
                      <a:pt x="21453" y="217"/>
                    </a:lnTo>
                    <a:lnTo>
                      <a:pt x="0" y="21600"/>
                    </a:lnTo>
                    <a:lnTo>
                      <a:pt x="0" y="2138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1" name="Shape 2161"/>
              <p:cNvSpPr/>
              <p:nvPr/>
            </p:nvSpPr>
            <p:spPr>
              <a:xfrm>
                <a:off x="1355725" y="130174"/>
                <a:ext cx="498476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2" y="20913"/>
                    </a:moveTo>
                    <a:lnTo>
                      <a:pt x="21600" y="0"/>
                    </a:lnTo>
                    <a:lnTo>
                      <a:pt x="20155" y="739"/>
                    </a:lnTo>
                    <a:lnTo>
                      <a:pt x="0" y="21600"/>
                    </a:lnTo>
                    <a:lnTo>
                      <a:pt x="1582" y="2091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2" name="Shape 2162"/>
              <p:cNvSpPr/>
              <p:nvPr/>
            </p:nvSpPr>
            <p:spPr>
              <a:xfrm>
                <a:off x="1355725" y="130174"/>
                <a:ext cx="498476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2" y="20913"/>
                    </a:moveTo>
                    <a:lnTo>
                      <a:pt x="21600" y="0"/>
                    </a:lnTo>
                    <a:lnTo>
                      <a:pt x="20155" y="739"/>
                    </a:lnTo>
                    <a:lnTo>
                      <a:pt x="0" y="21600"/>
                    </a:lnTo>
                    <a:lnTo>
                      <a:pt x="1582" y="2091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3" name="Shape 2163"/>
              <p:cNvSpPr/>
              <p:nvPr/>
            </p:nvSpPr>
            <p:spPr>
              <a:xfrm>
                <a:off x="1363662" y="100012"/>
                <a:ext cx="493714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419" y="739"/>
                    </a:lnTo>
                    <a:lnTo>
                      <a:pt x="21600" y="0"/>
                    </a:lnTo>
                    <a:lnTo>
                      <a:pt x="1250" y="2086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4" name="Shape 2164"/>
              <p:cNvSpPr/>
              <p:nvPr/>
            </p:nvSpPr>
            <p:spPr>
              <a:xfrm>
                <a:off x="1363662" y="100012"/>
                <a:ext cx="493714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419" y="739"/>
                    </a:lnTo>
                    <a:lnTo>
                      <a:pt x="21600" y="0"/>
                    </a:lnTo>
                    <a:lnTo>
                      <a:pt x="1250" y="2086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5" name="Shape 2165"/>
              <p:cNvSpPr/>
              <p:nvPr/>
            </p:nvSpPr>
            <p:spPr>
              <a:xfrm>
                <a:off x="1247775" y="142874"/>
                <a:ext cx="542926" cy="673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568" y="1477"/>
                    </a:lnTo>
                    <a:lnTo>
                      <a:pt x="21600" y="0"/>
                    </a:lnTo>
                    <a:lnTo>
                      <a:pt x="3032" y="2012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6" name="Shape 2166"/>
              <p:cNvSpPr/>
              <p:nvPr/>
            </p:nvSpPr>
            <p:spPr>
              <a:xfrm>
                <a:off x="1247775" y="142874"/>
                <a:ext cx="542926" cy="673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568" y="1477"/>
                    </a:lnTo>
                    <a:lnTo>
                      <a:pt x="21600" y="0"/>
                    </a:lnTo>
                    <a:lnTo>
                      <a:pt x="3032" y="2012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7" name="Shape 2167"/>
              <p:cNvSpPr/>
              <p:nvPr/>
            </p:nvSpPr>
            <p:spPr>
              <a:xfrm>
                <a:off x="1306512" y="66674"/>
                <a:ext cx="536576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12" y="21277"/>
                    </a:moveTo>
                    <a:lnTo>
                      <a:pt x="21600" y="0"/>
                    </a:lnTo>
                    <a:lnTo>
                      <a:pt x="18724" y="323"/>
                    </a:lnTo>
                    <a:lnTo>
                      <a:pt x="0" y="21600"/>
                    </a:lnTo>
                    <a:lnTo>
                      <a:pt x="2812" y="212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8" name="Shape 2168"/>
              <p:cNvSpPr/>
              <p:nvPr/>
            </p:nvSpPr>
            <p:spPr>
              <a:xfrm>
                <a:off x="1306512" y="66674"/>
                <a:ext cx="536576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12" y="21277"/>
                    </a:moveTo>
                    <a:lnTo>
                      <a:pt x="21600" y="0"/>
                    </a:lnTo>
                    <a:lnTo>
                      <a:pt x="18724" y="323"/>
                    </a:lnTo>
                    <a:lnTo>
                      <a:pt x="0" y="21600"/>
                    </a:lnTo>
                    <a:lnTo>
                      <a:pt x="2812" y="2127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69" name="Shape 2169"/>
              <p:cNvSpPr/>
              <p:nvPr/>
            </p:nvSpPr>
            <p:spPr>
              <a:xfrm>
                <a:off x="1370012" y="46037"/>
                <a:ext cx="48101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3"/>
                    </a:moveTo>
                    <a:lnTo>
                      <a:pt x="20816" y="0"/>
                    </a:lnTo>
                    <a:lnTo>
                      <a:pt x="21600" y="108"/>
                    </a:lnTo>
                    <a:lnTo>
                      <a:pt x="713" y="21600"/>
                    </a:lnTo>
                    <a:lnTo>
                      <a:pt x="0" y="213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0" name="Shape 2170"/>
              <p:cNvSpPr/>
              <p:nvPr/>
            </p:nvSpPr>
            <p:spPr>
              <a:xfrm>
                <a:off x="1370012" y="46037"/>
                <a:ext cx="481014" cy="633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383"/>
                    </a:moveTo>
                    <a:lnTo>
                      <a:pt x="20816" y="0"/>
                    </a:lnTo>
                    <a:lnTo>
                      <a:pt x="21600" y="108"/>
                    </a:lnTo>
                    <a:lnTo>
                      <a:pt x="713" y="21600"/>
                    </a:lnTo>
                    <a:lnTo>
                      <a:pt x="0" y="2138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1" name="Shape 2171"/>
              <p:cNvSpPr/>
              <p:nvPr/>
            </p:nvSpPr>
            <p:spPr>
              <a:xfrm>
                <a:off x="1323975" y="122237"/>
                <a:ext cx="506413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907" y="688"/>
                    </a:lnTo>
                    <a:lnTo>
                      <a:pt x="21600" y="0"/>
                    </a:lnTo>
                    <a:lnTo>
                      <a:pt x="1693" y="2091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2" name="Shape 2172"/>
              <p:cNvSpPr/>
              <p:nvPr/>
            </p:nvSpPr>
            <p:spPr>
              <a:xfrm>
                <a:off x="1323975" y="122237"/>
                <a:ext cx="506413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907" y="688"/>
                    </a:lnTo>
                    <a:lnTo>
                      <a:pt x="21600" y="0"/>
                    </a:lnTo>
                    <a:lnTo>
                      <a:pt x="1693" y="2091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3" name="Shape 2173"/>
              <p:cNvSpPr/>
              <p:nvPr/>
            </p:nvSpPr>
            <p:spPr>
              <a:xfrm>
                <a:off x="1392237" y="82549"/>
                <a:ext cx="465139" cy="644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585"/>
                    </a:lnTo>
                    <a:lnTo>
                      <a:pt x="21600" y="0"/>
                    </a:lnTo>
                    <a:lnTo>
                      <a:pt x="74" y="2101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4" name="Shape 2174"/>
              <p:cNvSpPr/>
              <p:nvPr/>
            </p:nvSpPr>
            <p:spPr>
              <a:xfrm>
                <a:off x="1392237" y="82549"/>
                <a:ext cx="465139" cy="644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585"/>
                    </a:lnTo>
                    <a:lnTo>
                      <a:pt x="21600" y="0"/>
                    </a:lnTo>
                    <a:lnTo>
                      <a:pt x="74" y="21015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5" name="Shape 2175"/>
              <p:cNvSpPr/>
              <p:nvPr/>
            </p:nvSpPr>
            <p:spPr>
              <a:xfrm>
                <a:off x="1409700" y="69849"/>
                <a:ext cx="466726" cy="669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" y="20218"/>
                    </a:moveTo>
                    <a:lnTo>
                      <a:pt x="21600" y="0"/>
                    </a:lnTo>
                    <a:lnTo>
                      <a:pt x="21600" y="1382"/>
                    </a:lnTo>
                    <a:lnTo>
                      <a:pt x="0" y="21600"/>
                    </a:lnTo>
                    <a:lnTo>
                      <a:pt x="147" y="2021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6" name="Shape 2176"/>
              <p:cNvSpPr/>
              <p:nvPr/>
            </p:nvSpPr>
            <p:spPr>
              <a:xfrm>
                <a:off x="1409700" y="69849"/>
                <a:ext cx="466726" cy="669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" y="20218"/>
                    </a:moveTo>
                    <a:lnTo>
                      <a:pt x="21600" y="0"/>
                    </a:lnTo>
                    <a:lnTo>
                      <a:pt x="21600" y="1382"/>
                    </a:lnTo>
                    <a:lnTo>
                      <a:pt x="0" y="21600"/>
                    </a:lnTo>
                    <a:lnTo>
                      <a:pt x="147" y="2021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7" name="Shape 2177"/>
              <p:cNvSpPr/>
              <p:nvPr/>
            </p:nvSpPr>
            <p:spPr>
              <a:xfrm>
                <a:off x="1376362" y="66674"/>
                <a:ext cx="481014" cy="64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4" y="21600"/>
                    </a:moveTo>
                    <a:lnTo>
                      <a:pt x="21600" y="533"/>
                    </a:lnTo>
                    <a:lnTo>
                      <a:pt x="20958" y="0"/>
                    </a:lnTo>
                    <a:lnTo>
                      <a:pt x="0" y="21067"/>
                    </a:lnTo>
                    <a:lnTo>
                      <a:pt x="78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8" name="Shape 2178"/>
              <p:cNvSpPr/>
              <p:nvPr/>
            </p:nvSpPr>
            <p:spPr>
              <a:xfrm>
                <a:off x="1376362" y="66674"/>
                <a:ext cx="481014" cy="64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4" y="21600"/>
                    </a:moveTo>
                    <a:lnTo>
                      <a:pt x="21600" y="533"/>
                    </a:lnTo>
                    <a:lnTo>
                      <a:pt x="20958" y="0"/>
                    </a:lnTo>
                    <a:lnTo>
                      <a:pt x="0" y="21067"/>
                    </a:lnTo>
                    <a:lnTo>
                      <a:pt x="784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79" name="Shape 2179"/>
              <p:cNvSpPr/>
              <p:nvPr/>
            </p:nvSpPr>
            <p:spPr>
              <a:xfrm>
                <a:off x="1385887" y="49212"/>
                <a:ext cx="490539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18"/>
                    </a:moveTo>
                    <a:lnTo>
                      <a:pt x="20482" y="0"/>
                    </a:lnTo>
                    <a:lnTo>
                      <a:pt x="21600" y="688"/>
                    </a:lnTo>
                    <a:lnTo>
                      <a:pt x="1188" y="21600"/>
                    </a:lnTo>
                    <a:lnTo>
                      <a:pt x="0" y="2101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0" name="Shape 2180"/>
              <p:cNvSpPr/>
              <p:nvPr/>
            </p:nvSpPr>
            <p:spPr>
              <a:xfrm>
                <a:off x="1385887" y="49212"/>
                <a:ext cx="490539" cy="64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18"/>
                    </a:moveTo>
                    <a:lnTo>
                      <a:pt x="20482" y="0"/>
                    </a:lnTo>
                    <a:lnTo>
                      <a:pt x="21600" y="688"/>
                    </a:lnTo>
                    <a:lnTo>
                      <a:pt x="1188" y="21600"/>
                    </a:lnTo>
                    <a:lnTo>
                      <a:pt x="0" y="21018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1" name="Shape 2181"/>
              <p:cNvSpPr/>
              <p:nvPr/>
            </p:nvSpPr>
            <p:spPr>
              <a:xfrm>
                <a:off x="1254125" y="46037"/>
                <a:ext cx="5794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398" y="375"/>
                    </a:lnTo>
                    <a:lnTo>
                      <a:pt x="21600" y="0"/>
                    </a:lnTo>
                    <a:lnTo>
                      <a:pt x="4320" y="2117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2" name="Shape 2182"/>
              <p:cNvSpPr/>
              <p:nvPr/>
            </p:nvSpPr>
            <p:spPr>
              <a:xfrm>
                <a:off x="1254125" y="46037"/>
                <a:ext cx="5794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398" y="375"/>
                    </a:lnTo>
                    <a:lnTo>
                      <a:pt x="21600" y="0"/>
                    </a:lnTo>
                    <a:lnTo>
                      <a:pt x="4320" y="2117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3" name="Shape 2183"/>
              <p:cNvSpPr/>
              <p:nvPr/>
            </p:nvSpPr>
            <p:spPr>
              <a:xfrm>
                <a:off x="1203325" y="57149"/>
                <a:ext cx="517526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413" y="109"/>
                    </a:lnTo>
                    <a:lnTo>
                      <a:pt x="21600" y="0"/>
                    </a:lnTo>
                    <a:lnTo>
                      <a:pt x="2120" y="21546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4" name="Shape 2184"/>
              <p:cNvSpPr/>
              <p:nvPr/>
            </p:nvSpPr>
            <p:spPr>
              <a:xfrm>
                <a:off x="1203325" y="57149"/>
                <a:ext cx="517526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9413" y="109"/>
                    </a:lnTo>
                    <a:lnTo>
                      <a:pt x="21600" y="0"/>
                    </a:lnTo>
                    <a:lnTo>
                      <a:pt x="2120" y="21546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5" name="Shape 2185"/>
              <p:cNvSpPr/>
              <p:nvPr/>
            </p:nvSpPr>
            <p:spPr>
              <a:xfrm>
                <a:off x="1065212" y="57149"/>
                <a:ext cx="603251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546"/>
                    </a:moveTo>
                    <a:lnTo>
                      <a:pt x="16712" y="0"/>
                    </a:lnTo>
                    <a:lnTo>
                      <a:pt x="21600" y="109"/>
                    </a:lnTo>
                    <a:lnTo>
                      <a:pt x="4945" y="21600"/>
                    </a:lnTo>
                    <a:lnTo>
                      <a:pt x="0" y="2154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6" name="Shape 2186"/>
              <p:cNvSpPr/>
              <p:nvPr/>
            </p:nvSpPr>
            <p:spPr>
              <a:xfrm>
                <a:off x="1065212" y="57149"/>
                <a:ext cx="603251" cy="630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546"/>
                    </a:moveTo>
                    <a:lnTo>
                      <a:pt x="16712" y="0"/>
                    </a:lnTo>
                    <a:lnTo>
                      <a:pt x="21600" y="109"/>
                    </a:lnTo>
                    <a:lnTo>
                      <a:pt x="4945" y="21600"/>
                    </a:lnTo>
                    <a:lnTo>
                      <a:pt x="0" y="2154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7" name="Shape 2187"/>
              <p:cNvSpPr/>
              <p:nvPr/>
            </p:nvSpPr>
            <p:spPr>
              <a:xfrm>
                <a:off x="866775" y="36512"/>
                <a:ext cx="665163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966"/>
                    </a:moveTo>
                    <a:lnTo>
                      <a:pt x="15156" y="0"/>
                    </a:lnTo>
                    <a:lnTo>
                      <a:pt x="21600" y="687"/>
                    </a:lnTo>
                    <a:lnTo>
                      <a:pt x="6444" y="21600"/>
                    </a:lnTo>
                    <a:lnTo>
                      <a:pt x="0" y="2096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8" name="Shape 2188"/>
              <p:cNvSpPr/>
              <p:nvPr/>
            </p:nvSpPr>
            <p:spPr>
              <a:xfrm>
                <a:off x="866775" y="36512"/>
                <a:ext cx="665163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966"/>
                    </a:moveTo>
                    <a:lnTo>
                      <a:pt x="15156" y="0"/>
                    </a:lnTo>
                    <a:lnTo>
                      <a:pt x="21600" y="687"/>
                    </a:lnTo>
                    <a:lnTo>
                      <a:pt x="6444" y="21600"/>
                    </a:lnTo>
                    <a:lnTo>
                      <a:pt x="0" y="2096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89" name="Shape 2189"/>
              <p:cNvSpPr/>
              <p:nvPr/>
            </p:nvSpPr>
            <p:spPr>
              <a:xfrm>
                <a:off x="757237" y="33337"/>
                <a:ext cx="555626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21600"/>
                    </a:moveTo>
                    <a:lnTo>
                      <a:pt x="21600" y="788"/>
                    </a:lnTo>
                    <a:lnTo>
                      <a:pt x="18021" y="0"/>
                    </a:lnTo>
                    <a:lnTo>
                      <a:pt x="0" y="20864"/>
                    </a:lnTo>
                    <a:lnTo>
                      <a:pt x="345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0" name="Shape 2190"/>
              <p:cNvSpPr/>
              <p:nvPr/>
            </p:nvSpPr>
            <p:spPr>
              <a:xfrm>
                <a:off x="757237" y="33337"/>
                <a:ext cx="555626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6" y="21600"/>
                    </a:moveTo>
                    <a:lnTo>
                      <a:pt x="21600" y="788"/>
                    </a:lnTo>
                    <a:lnTo>
                      <a:pt x="18021" y="0"/>
                    </a:lnTo>
                    <a:lnTo>
                      <a:pt x="0" y="20864"/>
                    </a:lnTo>
                    <a:lnTo>
                      <a:pt x="3456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1" name="Shape 2191"/>
              <p:cNvSpPr/>
              <p:nvPr/>
            </p:nvSpPr>
            <p:spPr>
              <a:xfrm>
                <a:off x="706437" y="26987"/>
                <a:ext cx="514351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" y="21600"/>
                    </a:moveTo>
                    <a:lnTo>
                      <a:pt x="21600" y="215"/>
                    </a:lnTo>
                    <a:lnTo>
                      <a:pt x="19533" y="0"/>
                    </a:lnTo>
                    <a:lnTo>
                      <a:pt x="0" y="21277"/>
                    </a:lnTo>
                    <a:lnTo>
                      <a:pt x="213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2" name="Shape 2192"/>
              <p:cNvSpPr/>
              <p:nvPr/>
            </p:nvSpPr>
            <p:spPr>
              <a:xfrm>
                <a:off x="706437" y="26987"/>
                <a:ext cx="514351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" y="21600"/>
                    </a:moveTo>
                    <a:lnTo>
                      <a:pt x="21600" y="215"/>
                    </a:lnTo>
                    <a:lnTo>
                      <a:pt x="19533" y="0"/>
                    </a:lnTo>
                    <a:lnTo>
                      <a:pt x="0" y="21277"/>
                    </a:lnTo>
                    <a:lnTo>
                      <a:pt x="2133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3" name="Shape 2193"/>
              <p:cNvSpPr/>
              <p:nvPr/>
            </p:nvSpPr>
            <p:spPr>
              <a:xfrm>
                <a:off x="673100" y="26987"/>
                <a:ext cx="498476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5" y="20314"/>
                    </a:moveTo>
                    <a:lnTo>
                      <a:pt x="21600" y="0"/>
                    </a:lnTo>
                    <a:lnTo>
                      <a:pt x="20155" y="1286"/>
                    </a:lnTo>
                    <a:lnTo>
                      <a:pt x="0" y="21600"/>
                    </a:lnTo>
                    <a:lnTo>
                      <a:pt x="1445" y="203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4" name="Shape 2194"/>
              <p:cNvSpPr/>
              <p:nvPr/>
            </p:nvSpPr>
            <p:spPr>
              <a:xfrm>
                <a:off x="673100" y="26987"/>
                <a:ext cx="498476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5" y="20314"/>
                    </a:moveTo>
                    <a:lnTo>
                      <a:pt x="21600" y="0"/>
                    </a:lnTo>
                    <a:lnTo>
                      <a:pt x="20155" y="1286"/>
                    </a:lnTo>
                    <a:lnTo>
                      <a:pt x="0" y="21600"/>
                    </a:lnTo>
                    <a:lnTo>
                      <a:pt x="1445" y="20314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5" name="Shape 2195"/>
              <p:cNvSpPr/>
              <p:nvPr/>
            </p:nvSpPr>
            <p:spPr>
              <a:xfrm>
                <a:off x="709612" y="3174"/>
                <a:ext cx="623889" cy="66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411"/>
                    </a:moveTo>
                    <a:lnTo>
                      <a:pt x="16104" y="0"/>
                    </a:lnTo>
                    <a:lnTo>
                      <a:pt x="21600" y="1085"/>
                    </a:lnTo>
                    <a:lnTo>
                      <a:pt x="5441" y="21600"/>
                    </a:lnTo>
                    <a:lnTo>
                      <a:pt x="0" y="2041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6" name="Shape 2196"/>
              <p:cNvSpPr/>
              <p:nvPr/>
            </p:nvSpPr>
            <p:spPr>
              <a:xfrm>
                <a:off x="709612" y="3174"/>
                <a:ext cx="623889" cy="66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411"/>
                    </a:moveTo>
                    <a:lnTo>
                      <a:pt x="16104" y="0"/>
                    </a:lnTo>
                    <a:lnTo>
                      <a:pt x="21600" y="1085"/>
                    </a:lnTo>
                    <a:lnTo>
                      <a:pt x="5441" y="21600"/>
                    </a:lnTo>
                    <a:lnTo>
                      <a:pt x="0" y="2041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7" name="Shape 2197"/>
              <p:cNvSpPr/>
              <p:nvPr/>
            </p:nvSpPr>
            <p:spPr>
              <a:xfrm>
                <a:off x="687387" y="3174"/>
                <a:ext cx="487364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685" y="323"/>
                    </a:lnTo>
                    <a:lnTo>
                      <a:pt x="21600" y="0"/>
                    </a:lnTo>
                    <a:lnTo>
                      <a:pt x="985" y="2127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8" name="Shape 2198"/>
              <p:cNvSpPr/>
              <p:nvPr/>
            </p:nvSpPr>
            <p:spPr>
              <a:xfrm>
                <a:off x="687387" y="3174"/>
                <a:ext cx="487364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685" y="323"/>
                    </a:lnTo>
                    <a:lnTo>
                      <a:pt x="21600" y="0"/>
                    </a:lnTo>
                    <a:lnTo>
                      <a:pt x="985" y="2127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199" name="Shape 2199"/>
              <p:cNvSpPr/>
              <p:nvPr/>
            </p:nvSpPr>
            <p:spPr>
              <a:xfrm>
                <a:off x="508000" y="115887"/>
                <a:ext cx="560388" cy="71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990" y="2718"/>
                    </a:lnTo>
                    <a:lnTo>
                      <a:pt x="21600" y="0"/>
                    </a:lnTo>
                    <a:lnTo>
                      <a:pt x="3671" y="18834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0" name="Shape 2200"/>
              <p:cNvSpPr/>
              <p:nvPr/>
            </p:nvSpPr>
            <p:spPr>
              <a:xfrm>
                <a:off x="508000" y="115887"/>
                <a:ext cx="560388" cy="71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990" y="2718"/>
                    </a:lnTo>
                    <a:lnTo>
                      <a:pt x="21600" y="0"/>
                    </a:lnTo>
                    <a:lnTo>
                      <a:pt x="3671" y="18834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1" name="Shape 2201"/>
              <p:cNvSpPr/>
              <p:nvPr/>
            </p:nvSpPr>
            <p:spPr>
              <a:xfrm>
                <a:off x="404812" y="206375"/>
                <a:ext cx="569914" cy="715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509" y="2586"/>
                    </a:lnTo>
                    <a:lnTo>
                      <a:pt x="21600" y="0"/>
                    </a:lnTo>
                    <a:lnTo>
                      <a:pt x="3911" y="18966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2" name="Shape 2202"/>
              <p:cNvSpPr/>
              <p:nvPr/>
            </p:nvSpPr>
            <p:spPr>
              <a:xfrm>
                <a:off x="404812" y="206375"/>
                <a:ext cx="569914" cy="715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509" y="2586"/>
                    </a:lnTo>
                    <a:lnTo>
                      <a:pt x="21600" y="0"/>
                    </a:lnTo>
                    <a:lnTo>
                      <a:pt x="3911" y="18966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3" name="Shape 2203"/>
              <p:cNvSpPr/>
              <p:nvPr/>
            </p:nvSpPr>
            <p:spPr>
              <a:xfrm>
                <a:off x="306387" y="381000"/>
                <a:ext cx="482601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3" y="21171"/>
                    </a:moveTo>
                    <a:lnTo>
                      <a:pt x="21600" y="0"/>
                    </a:lnTo>
                    <a:lnTo>
                      <a:pt x="20889" y="375"/>
                    </a:lnTo>
                    <a:lnTo>
                      <a:pt x="0" y="21600"/>
                    </a:lnTo>
                    <a:lnTo>
                      <a:pt x="853" y="211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4" name="Shape 2204"/>
              <p:cNvSpPr/>
              <p:nvPr/>
            </p:nvSpPr>
            <p:spPr>
              <a:xfrm>
                <a:off x="306387" y="381000"/>
                <a:ext cx="482601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3" y="21171"/>
                    </a:moveTo>
                    <a:lnTo>
                      <a:pt x="21600" y="0"/>
                    </a:lnTo>
                    <a:lnTo>
                      <a:pt x="20889" y="375"/>
                    </a:lnTo>
                    <a:lnTo>
                      <a:pt x="0" y="21600"/>
                    </a:lnTo>
                    <a:lnTo>
                      <a:pt x="853" y="21171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5" name="Shape 2205"/>
              <p:cNvSpPr/>
              <p:nvPr/>
            </p:nvSpPr>
            <p:spPr>
              <a:xfrm>
                <a:off x="295275" y="392112"/>
                <a:ext cx="477838" cy="628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2" y="21600"/>
                    </a:moveTo>
                    <a:lnTo>
                      <a:pt x="21600" y="0"/>
                    </a:lnTo>
                    <a:lnTo>
                      <a:pt x="21026" y="0"/>
                    </a:lnTo>
                    <a:lnTo>
                      <a:pt x="0" y="21600"/>
                    </a:lnTo>
                    <a:lnTo>
                      <a:pt x="50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6" name="Shape 2206"/>
              <p:cNvSpPr/>
              <p:nvPr/>
            </p:nvSpPr>
            <p:spPr>
              <a:xfrm>
                <a:off x="295275" y="392112"/>
                <a:ext cx="477838" cy="628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02" y="21600"/>
                    </a:moveTo>
                    <a:lnTo>
                      <a:pt x="21600" y="0"/>
                    </a:lnTo>
                    <a:lnTo>
                      <a:pt x="21026" y="0"/>
                    </a:lnTo>
                    <a:lnTo>
                      <a:pt x="0" y="21600"/>
                    </a:lnTo>
                    <a:lnTo>
                      <a:pt x="502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7" name="Shape 2207"/>
              <p:cNvSpPr/>
              <p:nvPr/>
            </p:nvSpPr>
            <p:spPr>
              <a:xfrm>
                <a:off x="315912" y="292100"/>
                <a:ext cx="550864" cy="696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01" y="2165"/>
                    </a:lnTo>
                    <a:lnTo>
                      <a:pt x="21600" y="0"/>
                    </a:lnTo>
                    <a:lnTo>
                      <a:pt x="3486" y="1953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8" name="Shape 2208"/>
              <p:cNvSpPr/>
              <p:nvPr/>
            </p:nvSpPr>
            <p:spPr>
              <a:xfrm>
                <a:off x="315912" y="292100"/>
                <a:ext cx="550864" cy="696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01" y="2165"/>
                    </a:lnTo>
                    <a:lnTo>
                      <a:pt x="21600" y="0"/>
                    </a:lnTo>
                    <a:lnTo>
                      <a:pt x="3486" y="1953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09" name="Shape 2209"/>
              <p:cNvSpPr/>
              <p:nvPr/>
            </p:nvSpPr>
            <p:spPr>
              <a:xfrm>
                <a:off x="292100" y="358775"/>
                <a:ext cx="477838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77"/>
                    </a:moveTo>
                    <a:lnTo>
                      <a:pt x="21026" y="0"/>
                    </a:lnTo>
                    <a:lnTo>
                      <a:pt x="21600" y="323"/>
                    </a:lnTo>
                    <a:lnTo>
                      <a:pt x="502" y="21600"/>
                    </a:lnTo>
                    <a:lnTo>
                      <a:pt x="0" y="2127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0" name="Shape 2210"/>
              <p:cNvSpPr/>
              <p:nvPr/>
            </p:nvSpPr>
            <p:spPr>
              <a:xfrm>
                <a:off x="292100" y="358775"/>
                <a:ext cx="477838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77"/>
                    </a:moveTo>
                    <a:lnTo>
                      <a:pt x="21026" y="0"/>
                    </a:lnTo>
                    <a:lnTo>
                      <a:pt x="21600" y="323"/>
                    </a:lnTo>
                    <a:lnTo>
                      <a:pt x="502" y="21600"/>
                    </a:lnTo>
                    <a:lnTo>
                      <a:pt x="0" y="2127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1" name="Shape 2211"/>
              <p:cNvSpPr/>
              <p:nvPr/>
            </p:nvSpPr>
            <p:spPr>
              <a:xfrm>
                <a:off x="90487" y="139700"/>
                <a:ext cx="593726" cy="788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78" y="21600"/>
                    </a:moveTo>
                    <a:lnTo>
                      <a:pt x="21600" y="4433"/>
                    </a:lnTo>
                    <a:lnTo>
                      <a:pt x="16980" y="0"/>
                    </a:lnTo>
                    <a:lnTo>
                      <a:pt x="0" y="17167"/>
                    </a:lnTo>
                    <a:lnTo>
                      <a:pt x="467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2" name="Shape 2212"/>
              <p:cNvSpPr/>
              <p:nvPr/>
            </p:nvSpPr>
            <p:spPr>
              <a:xfrm>
                <a:off x="90487" y="139700"/>
                <a:ext cx="593726" cy="788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78" y="21600"/>
                    </a:moveTo>
                    <a:lnTo>
                      <a:pt x="21600" y="4433"/>
                    </a:lnTo>
                    <a:lnTo>
                      <a:pt x="16980" y="0"/>
                    </a:lnTo>
                    <a:lnTo>
                      <a:pt x="0" y="17167"/>
                    </a:lnTo>
                    <a:lnTo>
                      <a:pt x="4678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3" name="Shape 2213"/>
              <p:cNvSpPr/>
              <p:nvPr/>
            </p:nvSpPr>
            <p:spPr>
              <a:xfrm>
                <a:off x="77787" y="125412"/>
                <a:ext cx="479426" cy="64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" y="21600"/>
                    </a:moveTo>
                    <a:lnTo>
                      <a:pt x="21600" y="481"/>
                    </a:lnTo>
                    <a:lnTo>
                      <a:pt x="21028" y="0"/>
                    </a:lnTo>
                    <a:lnTo>
                      <a:pt x="0" y="21119"/>
                    </a:lnTo>
                    <a:lnTo>
                      <a:pt x="57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4" name="Shape 2214"/>
              <p:cNvSpPr/>
              <p:nvPr/>
            </p:nvSpPr>
            <p:spPr>
              <a:xfrm>
                <a:off x="77787" y="125412"/>
                <a:ext cx="479426" cy="64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" y="21600"/>
                    </a:moveTo>
                    <a:lnTo>
                      <a:pt x="21600" y="481"/>
                    </a:lnTo>
                    <a:lnTo>
                      <a:pt x="21028" y="0"/>
                    </a:lnTo>
                    <a:lnTo>
                      <a:pt x="0" y="21119"/>
                    </a:lnTo>
                    <a:lnTo>
                      <a:pt x="572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5" name="Shape 2215"/>
              <p:cNvSpPr/>
              <p:nvPr/>
            </p:nvSpPr>
            <p:spPr>
              <a:xfrm>
                <a:off x="11112" y="-1"/>
                <a:ext cx="706439" cy="938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37"/>
                    </a:moveTo>
                    <a:lnTo>
                      <a:pt x="14271" y="0"/>
                    </a:lnTo>
                    <a:lnTo>
                      <a:pt x="21600" y="7163"/>
                    </a:lnTo>
                    <a:lnTo>
                      <a:pt x="7378" y="21600"/>
                    </a:lnTo>
                    <a:lnTo>
                      <a:pt x="0" y="1443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6" name="Shape 2216"/>
              <p:cNvSpPr/>
              <p:nvPr/>
            </p:nvSpPr>
            <p:spPr>
              <a:xfrm>
                <a:off x="11112" y="-1"/>
                <a:ext cx="706439" cy="938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37"/>
                    </a:moveTo>
                    <a:lnTo>
                      <a:pt x="14271" y="0"/>
                    </a:lnTo>
                    <a:lnTo>
                      <a:pt x="21600" y="7163"/>
                    </a:lnTo>
                    <a:lnTo>
                      <a:pt x="7378" y="21600"/>
                    </a:lnTo>
                    <a:lnTo>
                      <a:pt x="0" y="1443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7" name="Shape 2217"/>
              <p:cNvSpPr/>
              <p:nvPr/>
            </p:nvSpPr>
            <p:spPr>
              <a:xfrm>
                <a:off x="0" y="-1"/>
                <a:ext cx="477838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531"/>
                    </a:lnTo>
                    <a:lnTo>
                      <a:pt x="21600" y="0"/>
                    </a:lnTo>
                    <a:lnTo>
                      <a:pt x="502" y="2096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8" name="Shape 2218"/>
              <p:cNvSpPr/>
              <p:nvPr/>
            </p:nvSpPr>
            <p:spPr>
              <a:xfrm>
                <a:off x="0" y="-1"/>
                <a:ext cx="477838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882" y="531"/>
                    </a:lnTo>
                    <a:lnTo>
                      <a:pt x="21600" y="0"/>
                    </a:lnTo>
                    <a:lnTo>
                      <a:pt x="502" y="2096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19" name="Shape 2219"/>
              <p:cNvSpPr/>
              <p:nvPr/>
            </p:nvSpPr>
            <p:spPr>
              <a:xfrm>
                <a:off x="0" y="627062"/>
                <a:ext cx="1412876" cy="404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16"/>
                    </a:moveTo>
                    <a:lnTo>
                      <a:pt x="170" y="0"/>
                    </a:lnTo>
                    <a:lnTo>
                      <a:pt x="3859" y="16602"/>
                    </a:lnTo>
                    <a:lnTo>
                      <a:pt x="4466" y="19144"/>
                    </a:lnTo>
                    <a:lnTo>
                      <a:pt x="4636" y="19652"/>
                    </a:lnTo>
                    <a:lnTo>
                      <a:pt x="4830" y="19313"/>
                    </a:lnTo>
                    <a:lnTo>
                      <a:pt x="6189" y="15755"/>
                    </a:lnTo>
                    <a:lnTo>
                      <a:pt x="7766" y="11096"/>
                    </a:lnTo>
                    <a:lnTo>
                      <a:pt x="9222" y="6184"/>
                    </a:lnTo>
                    <a:lnTo>
                      <a:pt x="10509" y="678"/>
                    </a:lnTo>
                    <a:lnTo>
                      <a:pt x="10849" y="169"/>
                    </a:lnTo>
                    <a:lnTo>
                      <a:pt x="13251" y="2118"/>
                    </a:lnTo>
                    <a:lnTo>
                      <a:pt x="16285" y="3134"/>
                    </a:lnTo>
                    <a:lnTo>
                      <a:pt x="18396" y="3219"/>
                    </a:lnTo>
                    <a:lnTo>
                      <a:pt x="19173" y="3134"/>
                    </a:lnTo>
                    <a:lnTo>
                      <a:pt x="20945" y="2456"/>
                    </a:lnTo>
                    <a:lnTo>
                      <a:pt x="21187" y="2795"/>
                    </a:lnTo>
                    <a:lnTo>
                      <a:pt x="21600" y="3727"/>
                    </a:lnTo>
                    <a:lnTo>
                      <a:pt x="21551" y="6014"/>
                    </a:lnTo>
                    <a:lnTo>
                      <a:pt x="21284" y="7031"/>
                    </a:lnTo>
                    <a:lnTo>
                      <a:pt x="20726" y="8132"/>
                    </a:lnTo>
                    <a:lnTo>
                      <a:pt x="19561" y="10588"/>
                    </a:lnTo>
                    <a:lnTo>
                      <a:pt x="19367" y="11096"/>
                    </a:lnTo>
                    <a:lnTo>
                      <a:pt x="19173" y="11689"/>
                    </a:lnTo>
                    <a:lnTo>
                      <a:pt x="19124" y="12536"/>
                    </a:lnTo>
                    <a:lnTo>
                      <a:pt x="18712" y="21261"/>
                    </a:lnTo>
                    <a:lnTo>
                      <a:pt x="18712" y="21600"/>
                    </a:lnTo>
                    <a:lnTo>
                      <a:pt x="18348" y="21600"/>
                    </a:lnTo>
                    <a:lnTo>
                      <a:pt x="18469" y="18551"/>
                    </a:lnTo>
                    <a:lnTo>
                      <a:pt x="18760" y="13299"/>
                    </a:lnTo>
                    <a:lnTo>
                      <a:pt x="18906" y="11181"/>
                    </a:lnTo>
                    <a:lnTo>
                      <a:pt x="19076" y="10080"/>
                    </a:lnTo>
                    <a:lnTo>
                      <a:pt x="20241" y="7624"/>
                    </a:lnTo>
                    <a:lnTo>
                      <a:pt x="20848" y="6522"/>
                    </a:lnTo>
                    <a:lnTo>
                      <a:pt x="21284" y="5336"/>
                    </a:lnTo>
                    <a:lnTo>
                      <a:pt x="21309" y="4405"/>
                    </a:lnTo>
                    <a:lnTo>
                      <a:pt x="21042" y="3558"/>
                    </a:lnTo>
                    <a:lnTo>
                      <a:pt x="19974" y="4066"/>
                    </a:lnTo>
                    <a:lnTo>
                      <a:pt x="18858" y="4405"/>
                    </a:lnTo>
                    <a:lnTo>
                      <a:pt x="17693" y="4574"/>
                    </a:lnTo>
                    <a:lnTo>
                      <a:pt x="15678" y="4066"/>
                    </a:lnTo>
                    <a:lnTo>
                      <a:pt x="12936" y="3134"/>
                    </a:lnTo>
                    <a:lnTo>
                      <a:pt x="11577" y="1948"/>
                    </a:lnTo>
                    <a:lnTo>
                      <a:pt x="10800" y="1440"/>
                    </a:lnTo>
                    <a:lnTo>
                      <a:pt x="10290" y="3558"/>
                    </a:lnTo>
                    <a:lnTo>
                      <a:pt x="9295" y="7454"/>
                    </a:lnTo>
                    <a:lnTo>
                      <a:pt x="7669" y="12875"/>
                    </a:lnTo>
                    <a:lnTo>
                      <a:pt x="6237" y="17111"/>
                    </a:lnTo>
                    <a:lnTo>
                      <a:pt x="4975" y="20329"/>
                    </a:lnTo>
                    <a:lnTo>
                      <a:pt x="4684" y="21007"/>
                    </a:lnTo>
                    <a:lnTo>
                      <a:pt x="4514" y="21007"/>
                    </a:lnTo>
                    <a:lnTo>
                      <a:pt x="4271" y="20160"/>
                    </a:lnTo>
                    <a:lnTo>
                      <a:pt x="3349" y="16094"/>
                    </a:lnTo>
                    <a:lnTo>
                      <a:pt x="1383" y="7454"/>
                    </a:lnTo>
                    <a:lnTo>
                      <a:pt x="1189" y="6692"/>
                    </a:lnTo>
                    <a:lnTo>
                      <a:pt x="0" y="1016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0" name="Shape 2220"/>
              <p:cNvSpPr/>
              <p:nvPr/>
            </p:nvSpPr>
            <p:spPr>
              <a:xfrm>
                <a:off x="4762" y="2713037"/>
                <a:ext cx="555626" cy="74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51"/>
                    </a:moveTo>
                    <a:lnTo>
                      <a:pt x="18267" y="0"/>
                    </a:lnTo>
                    <a:lnTo>
                      <a:pt x="21600" y="3158"/>
                    </a:lnTo>
                    <a:lnTo>
                      <a:pt x="3333" y="21600"/>
                    </a:lnTo>
                    <a:lnTo>
                      <a:pt x="0" y="1835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1" name="Shape 2221"/>
              <p:cNvSpPr/>
              <p:nvPr/>
            </p:nvSpPr>
            <p:spPr>
              <a:xfrm>
                <a:off x="4762" y="2713037"/>
                <a:ext cx="555626" cy="74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51"/>
                    </a:moveTo>
                    <a:lnTo>
                      <a:pt x="18267" y="0"/>
                    </a:lnTo>
                    <a:lnTo>
                      <a:pt x="21600" y="3158"/>
                    </a:lnTo>
                    <a:lnTo>
                      <a:pt x="3333" y="21600"/>
                    </a:lnTo>
                    <a:lnTo>
                      <a:pt x="0" y="1835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2" name="Shape 2222"/>
              <p:cNvSpPr/>
              <p:nvPr/>
            </p:nvSpPr>
            <p:spPr>
              <a:xfrm>
                <a:off x="90487" y="2822575"/>
                <a:ext cx="609601" cy="819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870"/>
                    </a:moveTo>
                    <a:lnTo>
                      <a:pt x="16650" y="0"/>
                    </a:lnTo>
                    <a:lnTo>
                      <a:pt x="21600" y="4814"/>
                    </a:lnTo>
                    <a:lnTo>
                      <a:pt x="4950" y="21600"/>
                    </a:lnTo>
                    <a:lnTo>
                      <a:pt x="0" y="1687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3" name="Shape 2223"/>
              <p:cNvSpPr/>
              <p:nvPr/>
            </p:nvSpPr>
            <p:spPr>
              <a:xfrm>
                <a:off x="90487" y="2822575"/>
                <a:ext cx="609601" cy="819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870"/>
                    </a:moveTo>
                    <a:lnTo>
                      <a:pt x="16650" y="0"/>
                    </a:lnTo>
                    <a:lnTo>
                      <a:pt x="21600" y="4814"/>
                    </a:lnTo>
                    <a:lnTo>
                      <a:pt x="4950" y="21600"/>
                    </a:lnTo>
                    <a:lnTo>
                      <a:pt x="0" y="1687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4" name="Shape 2224"/>
              <p:cNvSpPr/>
              <p:nvPr/>
            </p:nvSpPr>
            <p:spPr>
              <a:xfrm>
                <a:off x="230187" y="3005137"/>
                <a:ext cx="527051" cy="712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91"/>
                    </a:moveTo>
                    <a:lnTo>
                      <a:pt x="19258" y="0"/>
                    </a:lnTo>
                    <a:lnTo>
                      <a:pt x="21600" y="2309"/>
                    </a:lnTo>
                    <a:lnTo>
                      <a:pt x="2537" y="21600"/>
                    </a:lnTo>
                    <a:lnTo>
                      <a:pt x="0" y="1929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5" name="Shape 2225"/>
              <p:cNvSpPr/>
              <p:nvPr/>
            </p:nvSpPr>
            <p:spPr>
              <a:xfrm>
                <a:off x="230187" y="3005137"/>
                <a:ext cx="527051" cy="712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91"/>
                    </a:moveTo>
                    <a:lnTo>
                      <a:pt x="19258" y="0"/>
                    </a:lnTo>
                    <a:lnTo>
                      <a:pt x="21600" y="2309"/>
                    </a:lnTo>
                    <a:lnTo>
                      <a:pt x="2537" y="21600"/>
                    </a:lnTo>
                    <a:lnTo>
                      <a:pt x="0" y="1929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6" name="Shape 2226"/>
              <p:cNvSpPr/>
              <p:nvPr/>
            </p:nvSpPr>
            <p:spPr>
              <a:xfrm>
                <a:off x="292100" y="3081337"/>
                <a:ext cx="490538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4"/>
                    </a:moveTo>
                    <a:lnTo>
                      <a:pt x="20482" y="0"/>
                    </a:lnTo>
                    <a:lnTo>
                      <a:pt x="21600" y="526"/>
                    </a:lnTo>
                    <a:lnTo>
                      <a:pt x="909" y="21600"/>
                    </a:lnTo>
                    <a:lnTo>
                      <a:pt x="0" y="2107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7" name="Shape 2227"/>
              <p:cNvSpPr/>
              <p:nvPr/>
            </p:nvSpPr>
            <p:spPr>
              <a:xfrm>
                <a:off x="292100" y="3081337"/>
                <a:ext cx="490538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4"/>
                    </a:moveTo>
                    <a:lnTo>
                      <a:pt x="20482" y="0"/>
                    </a:lnTo>
                    <a:lnTo>
                      <a:pt x="21600" y="526"/>
                    </a:lnTo>
                    <a:lnTo>
                      <a:pt x="909" y="21600"/>
                    </a:lnTo>
                    <a:lnTo>
                      <a:pt x="0" y="2107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8" name="Shape 2228"/>
              <p:cNvSpPr/>
              <p:nvPr/>
            </p:nvSpPr>
            <p:spPr>
              <a:xfrm>
                <a:off x="312737" y="3097212"/>
                <a:ext cx="484189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493"/>
                    </a:moveTo>
                    <a:lnTo>
                      <a:pt x="20963" y="0"/>
                    </a:lnTo>
                    <a:lnTo>
                      <a:pt x="21600" y="107"/>
                    </a:lnTo>
                    <a:lnTo>
                      <a:pt x="708" y="21600"/>
                    </a:lnTo>
                    <a:lnTo>
                      <a:pt x="0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29" name="Shape 2229"/>
              <p:cNvSpPr/>
              <p:nvPr/>
            </p:nvSpPr>
            <p:spPr>
              <a:xfrm>
                <a:off x="312737" y="3097212"/>
                <a:ext cx="484189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493"/>
                    </a:moveTo>
                    <a:lnTo>
                      <a:pt x="20963" y="0"/>
                    </a:lnTo>
                    <a:lnTo>
                      <a:pt x="21600" y="107"/>
                    </a:lnTo>
                    <a:lnTo>
                      <a:pt x="708" y="21600"/>
                    </a:lnTo>
                    <a:lnTo>
                      <a:pt x="0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0" name="Shape 2230"/>
              <p:cNvSpPr/>
              <p:nvPr/>
            </p:nvSpPr>
            <p:spPr>
              <a:xfrm>
                <a:off x="328612" y="3090862"/>
                <a:ext cx="48736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6" y="318"/>
                    </a:lnTo>
                    <a:lnTo>
                      <a:pt x="21600" y="0"/>
                    </a:lnTo>
                    <a:lnTo>
                      <a:pt x="774" y="2128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1" name="Shape 2231"/>
              <p:cNvSpPr/>
              <p:nvPr/>
            </p:nvSpPr>
            <p:spPr>
              <a:xfrm>
                <a:off x="328612" y="3090862"/>
                <a:ext cx="48736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6" y="318"/>
                    </a:lnTo>
                    <a:lnTo>
                      <a:pt x="21600" y="0"/>
                    </a:lnTo>
                    <a:lnTo>
                      <a:pt x="774" y="2128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2" name="Shape 2232"/>
              <p:cNvSpPr/>
              <p:nvPr/>
            </p:nvSpPr>
            <p:spPr>
              <a:xfrm>
                <a:off x="346075" y="2968625"/>
                <a:ext cx="603251" cy="75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825" y="3479"/>
                    </a:lnTo>
                    <a:lnTo>
                      <a:pt x="21600" y="0"/>
                    </a:lnTo>
                    <a:lnTo>
                      <a:pt x="4945" y="1812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3" name="Shape 2233"/>
              <p:cNvSpPr/>
              <p:nvPr/>
            </p:nvSpPr>
            <p:spPr>
              <a:xfrm>
                <a:off x="346075" y="2968625"/>
                <a:ext cx="603251" cy="75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825" y="3479"/>
                    </a:lnTo>
                    <a:lnTo>
                      <a:pt x="21600" y="0"/>
                    </a:lnTo>
                    <a:lnTo>
                      <a:pt x="4945" y="1812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4" name="Shape 2234"/>
              <p:cNvSpPr/>
              <p:nvPr/>
            </p:nvSpPr>
            <p:spPr>
              <a:xfrm>
                <a:off x="484187" y="2847975"/>
                <a:ext cx="593726" cy="757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22" y="3442"/>
                    </a:lnTo>
                    <a:lnTo>
                      <a:pt x="21600" y="0"/>
                    </a:lnTo>
                    <a:lnTo>
                      <a:pt x="4505" y="1811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5" name="Shape 2235"/>
              <p:cNvSpPr/>
              <p:nvPr/>
            </p:nvSpPr>
            <p:spPr>
              <a:xfrm>
                <a:off x="484187" y="2847975"/>
                <a:ext cx="593726" cy="757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22" y="3442"/>
                    </a:lnTo>
                    <a:lnTo>
                      <a:pt x="21600" y="0"/>
                    </a:lnTo>
                    <a:lnTo>
                      <a:pt x="4505" y="1811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6" name="Shape 2236"/>
              <p:cNvSpPr/>
              <p:nvPr/>
            </p:nvSpPr>
            <p:spPr>
              <a:xfrm>
                <a:off x="608012" y="2746375"/>
                <a:ext cx="552451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72" y="2979"/>
                    </a:lnTo>
                    <a:lnTo>
                      <a:pt x="21600" y="0"/>
                    </a:lnTo>
                    <a:lnTo>
                      <a:pt x="3228" y="1866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7" name="Shape 2237"/>
              <p:cNvSpPr/>
              <p:nvPr/>
            </p:nvSpPr>
            <p:spPr>
              <a:xfrm>
                <a:off x="608012" y="2746375"/>
                <a:ext cx="552451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72" y="2979"/>
                    </a:lnTo>
                    <a:lnTo>
                      <a:pt x="21600" y="0"/>
                    </a:lnTo>
                    <a:lnTo>
                      <a:pt x="3228" y="1866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8" name="Shape 2238"/>
              <p:cNvSpPr/>
              <p:nvPr/>
            </p:nvSpPr>
            <p:spPr>
              <a:xfrm>
                <a:off x="690562" y="2728912"/>
                <a:ext cx="481014" cy="65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01" y="577"/>
                    </a:lnTo>
                    <a:lnTo>
                      <a:pt x="21600" y="0"/>
                    </a:lnTo>
                    <a:lnTo>
                      <a:pt x="713" y="2102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39" name="Shape 2239"/>
              <p:cNvSpPr/>
              <p:nvPr/>
            </p:nvSpPr>
            <p:spPr>
              <a:xfrm>
                <a:off x="690562" y="2728912"/>
                <a:ext cx="481014" cy="65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01" y="577"/>
                    </a:lnTo>
                    <a:lnTo>
                      <a:pt x="21600" y="0"/>
                    </a:lnTo>
                    <a:lnTo>
                      <a:pt x="713" y="2102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0" name="Shape 2240"/>
              <p:cNvSpPr/>
              <p:nvPr/>
            </p:nvSpPr>
            <p:spPr>
              <a:xfrm>
                <a:off x="706437" y="2728912"/>
                <a:ext cx="484189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0" y="0"/>
                    </a:lnTo>
                    <a:lnTo>
                      <a:pt x="21600" y="0"/>
                    </a:lnTo>
                    <a:lnTo>
                      <a:pt x="77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1" name="Shape 2241"/>
              <p:cNvSpPr/>
              <p:nvPr/>
            </p:nvSpPr>
            <p:spPr>
              <a:xfrm>
                <a:off x="706437" y="2728912"/>
                <a:ext cx="484189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0" y="0"/>
                    </a:lnTo>
                    <a:lnTo>
                      <a:pt x="21600" y="0"/>
                    </a:lnTo>
                    <a:lnTo>
                      <a:pt x="77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2" name="Shape 2242"/>
              <p:cNvSpPr/>
              <p:nvPr/>
            </p:nvSpPr>
            <p:spPr>
              <a:xfrm>
                <a:off x="723900" y="2728912"/>
                <a:ext cx="557213" cy="72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912"/>
                    </a:moveTo>
                    <a:lnTo>
                      <a:pt x="18092" y="0"/>
                    </a:lnTo>
                    <a:lnTo>
                      <a:pt x="21600" y="2688"/>
                    </a:lnTo>
                    <a:lnTo>
                      <a:pt x="3569" y="21600"/>
                    </a:lnTo>
                    <a:lnTo>
                      <a:pt x="0" y="1891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3" name="Shape 2243"/>
              <p:cNvSpPr/>
              <p:nvPr/>
            </p:nvSpPr>
            <p:spPr>
              <a:xfrm>
                <a:off x="723900" y="2728912"/>
                <a:ext cx="557213" cy="72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912"/>
                    </a:moveTo>
                    <a:lnTo>
                      <a:pt x="18092" y="0"/>
                    </a:lnTo>
                    <a:lnTo>
                      <a:pt x="21600" y="2688"/>
                    </a:lnTo>
                    <a:lnTo>
                      <a:pt x="3569" y="21600"/>
                    </a:lnTo>
                    <a:lnTo>
                      <a:pt x="0" y="1891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4" name="Shape 2244"/>
              <p:cNvSpPr/>
              <p:nvPr/>
            </p:nvSpPr>
            <p:spPr>
              <a:xfrm>
                <a:off x="815975" y="2819400"/>
                <a:ext cx="544513" cy="719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121"/>
                    </a:moveTo>
                    <a:lnTo>
                      <a:pt x="18451" y="0"/>
                    </a:lnTo>
                    <a:lnTo>
                      <a:pt x="21600" y="2384"/>
                    </a:lnTo>
                    <a:lnTo>
                      <a:pt x="3023" y="21600"/>
                    </a:lnTo>
                    <a:lnTo>
                      <a:pt x="0" y="191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5" name="Shape 2245"/>
              <p:cNvSpPr/>
              <p:nvPr/>
            </p:nvSpPr>
            <p:spPr>
              <a:xfrm>
                <a:off x="815975" y="2819400"/>
                <a:ext cx="544513" cy="719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121"/>
                    </a:moveTo>
                    <a:lnTo>
                      <a:pt x="18451" y="0"/>
                    </a:lnTo>
                    <a:lnTo>
                      <a:pt x="21600" y="2384"/>
                    </a:lnTo>
                    <a:lnTo>
                      <a:pt x="3023" y="21600"/>
                    </a:lnTo>
                    <a:lnTo>
                      <a:pt x="0" y="191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6" name="Shape 2246"/>
              <p:cNvSpPr/>
              <p:nvPr/>
            </p:nvSpPr>
            <p:spPr>
              <a:xfrm>
                <a:off x="892175" y="2898775"/>
                <a:ext cx="496888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25"/>
                    </a:moveTo>
                    <a:lnTo>
                      <a:pt x="20358" y="0"/>
                    </a:lnTo>
                    <a:lnTo>
                      <a:pt x="21600" y="775"/>
                    </a:lnTo>
                    <a:lnTo>
                      <a:pt x="1173" y="21600"/>
                    </a:lnTo>
                    <a:lnTo>
                      <a:pt x="0" y="208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7" name="Shape 2247"/>
              <p:cNvSpPr/>
              <p:nvPr/>
            </p:nvSpPr>
            <p:spPr>
              <a:xfrm>
                <a:off x="892175" y="2898775"/>
                <a:ext cx="496888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25"/>
                    </a:moveTo>
                    <a:lnTo>
                      <a:pt x="20358" y="0"/>
                    </a:lnTo>
                    <a:lnTo>
                      <a:pt x="21600" y="775"/>
                    </a:lnTo>
                    <a:lnTo>
                      <a:pt x="1173" y="21600"/>
                    </a:lnTo>
                    <a:lnTo>
                      <a:pt x="0" y="2082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8" name="Shape 2248"/>
              <p:cNvSpPr/>
              <p:nvPr/>
            </p:nvSpPr>
            <p:spPr>
              <a:xfrm>
                <a:off x="919162" y="2922587"/>
                <a:ext cx="493714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558" y="0"/>
                    </a:lnTo>
                    <a:lnTo>
                      <a:pt x="21600" y="0"/>
                    </a:lnTo>
                    <a:lnTo>
                      <a:pt x="11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49" name="Shape 2249"/>
              <p:cNvSpPr/>
              <p:nvPr/>
            </p:nvSpPr>
            <p:spPr>
              <a:xfrm>
                <a:off x="919162" y="2922587"/>
                <a:ext cx="493714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558" y="0"/>
                    </a:lnTo>
                    <a:lnTo>
                      <a:pt x="21600" y="0"/>
                    </a:lnTo>
                    <a:lnTo>
                      <a:pt x="11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0" name="Shape 2250"/>
              <p:cNvSpPr/>
              <p:nvPr/>
            </p:nvSpPr>
            <p:spPr>
              <a:xfrm>
                <a:off x="946150" y="2898775"/>
                <a:ext cx="569913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689" y="775"/>
                    </a:lnTo>
                    <a:lnTo>
                      <a:pt x="21600" y="0"/>
                    </a:lnTo>
                    <a:lnTo>
                      <a:pt x="3851" y="2082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1" name="Shape 2251"/>
              <p:cNvSpPr/>
              <p:nvPr/>
            </p:nvSpPr>
            <p:spPr>
              <a:xfrm>
                <a:off x="946150" y="2898775"/>
                <a:ext cx="569913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689" y="775"/>
                    </a:lnTo>
                    <a:lnTo>
                      <a:pt x="21600" y="0"/>
                    </a:lnTo>
                    <a:lnTo>
                      <a:pt x="3851" y="20825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2" name="Shape 2252"/>
              <p:cNvSpPr/>
              <p:nvPr/>
            </p:nvSpPr>
            <p:spPr>
              <a:xfrm>
                <a:off x="1047750" y="2852737"/>
                <a:ext cx="617538" cy="68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380" y="1450"/>
                    </a:lnTo>
                    <a:lnTo>
                      <a:pt x="21600" y="0"/>
                    </a:lnTo>
                    <a:lnTo>
                      <a:pt x="5220" y="2005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3" name="Shape 2253"/>
              <p:cNvSpPr/>
              <p:nvPr/>
            </p:nvSpPr>
            <p:spPr>
              <a:xfrm>
                <a:off x="1047750" y="2852737"/>
                <a:ext cx="617538" cy="68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380" y="1450"/>
                    </a:lnTo>
                    <a:lnTo>
                      <a:pt x="21600" y="0"/>
                    </a:lnTo>
                    <a:lnTo>
                      <a:pt x="5220" y="2005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4" name="Shape 2254"/>
              <p:cNvSpPr/>
              <p:nvPr/>
            </p:nvSpPr>
            <p:spPr>
              <a:xfrm>
                <a:off x="1196975" y="2759075"/>
                <a:ext cx="679451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888" y="2770"/>
                    </a:lnTo>
                    <a:lnTo>
                      <a:pt x="21600" y="0"/>
                    </a:lnTo>
                    <a:lnTo>
                      <a:pt x="6662" y="1883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5" name="Shape 2255"/>
              <p:cNvSpPr/>
              <p:nvPr/>
            </p:nvSpPr>
            <p:spPr>
              <a:xfrm>
                <a:off x="1196975" y="2759075"/>
                <a:ext cx="679451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888" y="2770"/>
                    </a:lnTo>
                    <a:lnTo>
                      <a:pt x="21600" y="0"/>
                    </a:lnTo>
                    <a:lnTo>
                      <a:pt x="6662" y="1883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6" name="Shape 2256"/>
              <p:cNvSpPr/>
              <p:nvPr/>
            </p:nvSpPr>
            <p:spPr>
              <a:xfrm>
                <a:off x="1406525" y="2736850"/>
                <a:ext cx="506413" cy="658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043" y="729"/>
                    </a:lnTo>
                    <a:lnTo>
                      <a:pt x="21600" y="0"/>
                    </a:lnTo>
                    <a:lnTo>
                      <a:pt x="1693" y="2087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7" name="Shape 2257"/>
              <p:cNvSpPr/>
              <p:nvPr/>
            </p:nvSpPr>
            <p:spPr>
              <a:xfrm>
                <a:off x="1406525" y="2736850"/>
                <a:ext cx="506413" cy="658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043" y="729"/>
                    </a:lnTo>
                    <a:lnTo>
                      <a:pt x="21600" y="0"/>
                    </a:lnTo>
                    <a:lnTo>
                      <a:pt x="1693" y="2087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8" name="Shape 2258"/>
              <p:cNvSpPr/>
              <p:nvPr/>
            </p:nvSpPr>
            <p:spPr>
              <a:xfrm>
                <a:off x="1436687" y="2716212"/>
                <a:ext cx="476251" cy="657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21600"/>
                    </a:moveTo>
                    <a:lnTo>
                      <a:pt x="21600" y="678"/>
                    </a:lnTo>
                    <a:lnTo>
                      <a:pt x="21312" y="0"/>
                    </a:lnTo>
                    <a:lnTo>
                      <a:pt x="0" y="20922"/>
                    </a:lnTo>
                    <a:lnTo>
                      <a:pt x="43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59" name="Shape 2259"/>
              <p:cNvSpPr/>
              <p:nvPr/>
            </p:nvSpPr>
            <p:spPr>
              <a:xfrm>
                <a:off x="1436687" y="2716212"/>
                <a:ext cx="476251" cy="657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21600"/>
                    </a:moveTo>
                    <a:lnTo>
                      <a:pt x="21600" y="678"/>
                    </a:lnTo>
                    <a:lnTo>
                      <a:pt x="21312" y="0"/>
                    </a:lnTo>
                    <a:lnTo>
                      <a:pt x="0" y="20922"/>
                    </a:lnTo>
                    <a:lnTo>
                      <a:pt x="43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0" name="Shape 2260"/>
              <p:cNvSpPr/>
              <p:nvPr/>
            </p:nvSpPr>
            <p:spPr>
              <a:xfrm>
                <a:off x="1339850" y="2716212"/>
                <a:ext cx="566738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1" y="19958"/>
                    </a:moveTo>
                    <a:lnTo>
                      <a:pt x="21600" y="0"/>
                    </a:lnTo>
                    <a:lnTo>
                      <a:pt x="17849" y="1642"/>
                    </a:lnTo>
                    <a:lnTo>
                      <a:pt x="0" y="21600"/>
                    </a:lnTo>
                    <a:lnTo>
                      <a:pt x="3691" y="199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1" name="Shape 2261"/>
              <p:cNvSpPr/>
              <p:nvPr/>
            </p:nvSpPr>
            <p:spPr>
              <a:xfrm>
                <a:off x="1339850" y="2716212"/>
                <a:ext cx="566738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1" y="19958"/>
                    </a:moveTo>
                    <a:lnTo>
                      <a:pt x="21600" y="0"/>
                    </a:lnTo>
                    <a:lnTo>
                      <a:pt x="17849" y="1642"/>
                    </a:lnTo>
                    <a:lnTo>
                      <a:pt x="0" y="21600"/>
                    </a:lnTo>
                    <a:lnTo>
                      <a:pt x="3691" y="1995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2" name="Shape 2262"/>
              <p:cNvSpPr/>
              <p:nvPr/>
            </p:nvSpPr>
            <p:spPr>
              <a:xfrm>
                <a:off x="1236662" y="2768600"/>
                <a:ext cx="571501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0" y="20190"/>
                    </a:moveTo>
                    <a:lnTo>
                      <a:pt x="21600" y="0"/>
                    </a:lnTo>
                    <a:lnTo>
                      <a:pt x="17700" y="1410"/>
                    </a:lnTo>
                    <a:lnTo>
                      <a:pt x="0" y="21600"/>
                    </a:lnTo>
                    <a:lnTo>
                      <a:pt x="3900" y="2019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3" name="Shape 2263"/>
              <p:cNvSpPr/>
              <p:nvPr/>
            </p:nvSpPr>
            <p:spPr>
              <a:xfrm>
                <a:off x="1236662" y="2768600"/>
                <a:ext cx="571501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0" y="20190"/>
                    </a:moveTo>
                    <a:lnTo>
                      <a:pt x="21600" y="0"/>
                    </a:lnTo>
                    <a:lnTo>
                      <a:pt x="17700" y="1410"/>
                    </a:lnTo>
                    <a:lnTo>
                      <a:pt x="0" y="21600"/>
                    </a:lnTo>
                    <a:lnTo>
                      <a:pt x="3900" y="2019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4" name="Shape 2264"/>
              <p:cNvSpPr/>
              <p:nvPr/>
            </p:nvSpPr>
            <p:spPr>
              <a:xfrm>
                <a:off x="1065212" y="2813050"/>
                <a:ext cx="639764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89" y="19775"/>
                    </a:moveTo>
                    <a:lnTo>
                      <a:pt x="21600" y="0"/>
                    </a:lnTo>
                    <a:lnTo>
                      <a:pt x="15865" y="1825"/>
                    </a:lnTo>
                    <a:lnTo>
                      <a:pt x="0" y="21600"/>
                    </a:lnTo>
                    <a:lnTo>
                      <a:pt x="5789" y="1977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5" name="Shape 2265"/>
              <p:cNvSpPr/>
              <p:nvPr/>
            </p:nvSpPr>
            <p:spPr>
              <a:xfrm>
                <a:off x="1065212" y="2813050"/>
                <a:ext cx="639764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89" y="19775"/>
                    </a:moveTo>
                    <a:lnTo>
                      <a:pt x="21600" y="0"/>
                    </a:lnTo>
                    <a:lnTo>
                      <a:pt x="15865" y="1825"/>
                    </a:lnTo>
                    <a:lnTo>
                      <a:pt x="0" y="21600"/>
                    </a:lnTo>
                    <a:lnTo>
                      <a:pt x="5789" y="1977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6" name="Shape 2266"/>
              <p:cNvSpPr/>
              <p:nvPr/>
            </p:nvSpPr>
            <p:spPr>
              <a:xfrm>
                <a:off x="942975" y="2871787"/>
                <a:ext cx="592138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9" y="20623"/>
                    </a:moveTo>
                    <a:lnTo>
                      <a:pt x="21600" y="0"/>
                    </a:lnTo>
                    <a:lnTo>
                      <a:pt x="17141" y="977"/>
                    </a:lnTo>
                    <a:lnTo>
                      <a:pt x="0" y="21600"/>
                    </a:lnTo>
                    <a:lnTo>
                      <a:pt x="4459" y="206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7" name="Shape 2267"/>
              <p:cNvSpPr/>
              <p:nvPr/>
            </p:nvSpPr>
            <p:spPr>
              <a:xfrm>
                <a:off x="942975" y="2871787"/>
                <a:ext cx="592138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9" y="20623"/>
                    </a:moveTo>
                    <a:lnTo>
                      <a:pt x="21600" y="0"/>
                    </a:lnTo>
                    <a:lnTo>
                      <a:pt x="17141" y="977"/>
                    </a:lnTo>
                    <a:lnTo>
                      <a:pt x="0" y="21600"/>
                    </a:lnTo>
                    <a:lnTo>
                      <a:pt x="4459" y="206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8" name="Shape 2268"/>
              <p:cNvSpPr/>
              <p:nvPr/>
            </p:nvSpPr>
            <p:spPr>
              <a:xfrm>
                <a:off x="928687" y="2901950"/>
                <a:ext cx="484189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7" y="21600"/>
                    </a:moveTo>
                    <a:lnTo>
                      <a:pt x="21600" y="0"/>
                    </a:lnTo>
                    <a:lnTo>
                      <a:pt x="20892" y="0"/>
                    </a:lnTo>
                    <a:lnTo>
                      <a:pt x="0" y="21600"/>
                    </a:lnTo>
                    <a:lnTo>
                      <a:pt x="63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69" name="Shape 2269"/>
              <p:cNvSpPr/>
              <p:nvPr/>
            </p:nvSpPr>
            <p:spPr>
              <a:xfrm>
                <a:off x="928687" y="2901950"/>
                <a:ext cx="484189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7" y="21600"/>
                    </a:moveTo>
                    <a:lnTo>
                      <a:pt x="21600" y="0"/>
                    </a:lnTo>
                    <a:lnTo>
                      <a:pt x="20892" y="0"/>
                    </a:lnTo>
                    <a:lnTo>
                      <a:pt x="0" y="21600"/>
                    </a:lnTo>
                    <a:lnTo>
                      <a:pt x="63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0" name="Shape 2270"/>
              <p:cNvSpPr/>
              <p:nvPr/>
            </p:nvSpPr>
            <p:spPr>
              <a:xfrm>
                <a:off x="901700" y="2874962"/>
                <a:ext cx="495301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" y="21600"/>
                    </a:moveTo>
                    <a:lnTo>
                      <a:pt x="21600" y="878"/>
                    </a:lnTo>
                    <a:lnTo>
                      <a:pt x="20423" y="0"/>
                    </a:lnTo>
                    <a:lnTo>
                      <a:pt x="0" y="20722"/>
                    </a:lnTo>
                    <a:lnTo>
                      <a:pt x="117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1" name="Shape 2271"/>
              <p:cNvSpPr/>
              <p:nvPr/>
            </p:nvSpPr>
            <p:spPr>
              <a:xfrm>
                <a:off x="901700" y="2874962"/>
                <a:ext cx="495301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" y="21600"/>
                    </a:moveTo>
                    <a:lnTo>
                      <a:pt x="21600" y="878"/>
                    </a:lnTo>
                    <a:lnTo>
                      <a:pt x="20423" y="0"/>
                    </a:lnTo>
                    <a:lnTo>
                      <a:pt x="0" y="20722"/>
                    </a:lnTo>
                    <a:lnTo>
                      <a:pt x="117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2" name="Shape 2272"/>
              <p:cNvSpPr/>
              <p:nvPr/>
            </p:nvSpPr>
            <p:spPr>
              <a:xfrm>
                <a:off x="839787" y="2816225"/>
                <a:ext cx="530226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22" y="21600"/>
                    </a:moveTo>
                    <a:lnTo>
                      <a:pt x="21600" y="1825"/>
                    </a:lnTo>
                    <a:lnTo>
                      <a:pt x="19013" y="0"/>
                    </a:lnTo>
                    <a:lnTo>
                      <a:pt x="0" y="19775"/>
                    </a:lnTo>
                    <a:lnTo>
                      <a:pt x="252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3" name="Shape 2273"/>
              <p:cNvSpPr/>
              <p:nvPr/>
            </p:nvSpPr>
            <p:spPr>
              <a:xfrm>
                <a:off x="839787" y="2816225"/>
                <a:ext cx="530226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22" y="21600"/>
                    </a:moveTo>
                    <a:lnTo>
                      <a:pt x="21600" y="1825"/>
                    </a:lnTo>
                    <a:lnTo>
                      <a:pt x="19013" y="0"/>
                    </a:lnTo>
                    <a:lnTo>
                      <a:pt x="0" y="19775"/>
                    </a:lnTo>
                    <a:lnTo>
                      <a:pt x="252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4" name="Shape 2274"/>
              <p:cNvSpPr/>
              <p:nvPr/>
            </p:nvSpPr>
            <p:spPr>
              <a:xfrm>
                <a:off x="739775" y="2713037"/>
                <a:ext cx="566738" cy="739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12" y="21600"/>
                    </a:moveTo>
                    <a:lnTo>
                      <a:pt x="21600" y="3013"/>
                    </a:lnTo>
                    <a:lnTo>
                      <a:pt x="17849" y="0"/>
                    </a:lnTo>
                    <a:lnTo>
                      <a:pt x="0" y="18587"/>
                    </a:lnTo>
                    <a:lnTo>
                      <a:pt x="381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5" name="Shape 2275"/>
              <p:cNvSpPr/>
              <p:nvPr/>
            </p:nvSpPr>
            <p:spPr>
              <a:xfrm>
                <a:off x="739775" y="2713037"/>
                <a:ext cx="566738" cy="739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12" y="21600"/>
                    </a:moveTo>
                    <a:lnTo>
                      <a:pt x="21600" y="3013"/>
                    </a:lnTo>
                    <a:lnTo>
                      <a:pt x="17849" y="0"/>
                    </a:lnTo>
                    <a:lnTo>
                      <a:pt x="0" y="18587"/>
                    </a:lnTo>
                    <a:lnTo>
                      <a:pt x="381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6" name="Shape 2276"/>
              <p:cNvSpPr/>
              <p:nvPr/>
            </p:nvSpPr>
            <p:spPr>
              <a:xfrm>
                <a:off x="720725" y="2700337"/>
                <a:ext cx="487363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" y="21600"/>
                    </a:moveTo>
                    <a:lnTo>
                      <a:pt x="21600" y="422"/>
                    </a:lnTo>
                    <a:lnTo>
                      <a:pt x="20685" y="0"/>
                    </a:lnTo>
                    <a:lnTo>
                      <a:pt x="0" y="21178"/>
                    </a:lnTo>
                    <a:lnTo>
                      <a:pt x="84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7" name="Shape 2277"/>
              <p:cNvSpPr/>
              <p:nvPr/>
            </p:nvSpPr>
            <p:spPr>
              <a:xfrm>
                <a:off x="720725" y="2700337"/>
                <a:ext cx="487363" cy="64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" y="21600"/>
                    </a:moveTo>
                    <a:lnTo>
                      <a:pt x="21600" y="422"/>
                    </a:lnTo>
                    <a:lnTo>
                      <a:pt x="20685" y="0"/>
                    </a:lnTo>
                    <a:lnTo>
                      <a:pt x="0" y="21178"/>
                    </a:lnTo>
                    <a:lnTo>
                      <a:pt x="844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8" name="Shape 2278"/>
              <p:cNvSpPr/>
              <p:nvPr/>
            </p:nvSpPr>
            <p:spPr>
              <a:xfrm>
                <a:off x="696912" y="2700337"/>
                <a:ext cx="490539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9" y="21600"/>
                    </a:moveTo>
                    <a:lnTo>
                      <a:pt x="21600" y="0"/>
                    </a:lnTo>
                    <a:lnTo>
                      <a:pt x="20551" y="0"/>
                    </a:lnTo>
                    <a:lnTo>
                      <a:pt x="0" y="21600"/>
                    </a:lnTo>
                    <a:lnTo>
                      <a:pt x="1049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79" name="Shape 2279"/>
              <p:cNvSpPr/>
              <p:nvPr/>
            </p:nvSpPr>
            <p:spPr>
              <a:xfrm>
                <a:off x="696912" y="2700337"/>
                <a:ext cx="490539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9" y="21600"/>
                    </a:moveTo>
                    <a:lnTo>
                      <a:pt x="21600" y="0"/>
                    </a:lnTo>
                    <a:lnTo>
                      <a:pt x="20551" y="0"/>
                    </a:lnTo>
                    <a:lnTo>
                      <a:pt x="0" y="21600"/>
                    </a:lnTo>
                    <a:lnTo>
                      <a:pt x="1049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0" name="Shape 2280"/>
              <p:cNvSpPr/>
              <p:nvPr/>
            </p:nvSpPr>
            <p:spPr>
              <a:xfrm>
                <a:off x="660400" y="2700337"/>
                <a:ext cx="503238" cy="68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" y="20050"/>
                    </a:moveTo>
                    <a:lnTo>
                      <a:pt x="21600" y="0"/>
                    </a:lnTo>
                    <a:lnTo>
                      <a:pt x="20033" y="1550"/>
                    </a:lnTo>
                    <a:lnTo>
                      <a:pt x="0" y="21600"/>
                    </a:lnTo>
                    <a:lnTo>
                      <a:pt x="1567" y="2005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1" name="Shape 2281"/>
              <p:cNvSpPr/>
              <p:nvPr/>
            </p:nvSpPr>
            <p:spPr>
              <a:xfrm>
                <a:off x="660400" y="2700337"/>
                <a:ext cx="503238" cy="68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" y="20050"/>
                    </a:moveTo>
                    <a:lnTo>
                      <a:pt x="21600" y="0"/>
                    </a:lnTo>
                    <a:lnTo>
                      <a:pt x="20033" y="1550"/>
                    </a:lnTo>
                    <a:lnTo>
                      <a:pt x="0" y="21600"/>
                    </a:lnTo>
                    <a:lnTo>
                      <a:pt x="1567" y="2005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2" name="Shape 2282"/>
              <p:cNvSpPr/>
              <p:nvPr/>
            </p:nvSpPr>
            <p:spPr>
              <a:xfrm>
                <a:off x="644525" y="2749550"/>
                <a:ext cx="482601" cy="652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" y="21074"/>
                    </a:moveTo>
                    <a:lnTo>
                      <a:pt x="21600" y="0"/>
                    </a:lnTo>
                    <a:lnTo>
                      <a:pt x="21032" y="526"/>
                    </a:lnTo>
                    <a:lnTo>
                      <a:pt x="0" y="21600"/>
                    </a:lnTo>
                    <a:lnTo>
                      <a:pt x="711" y="2107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3" name="Shape 2283"/>
              <p:cNvSpPr/>
              <p:nvPr/>
            </p:nvSpPr>
            <p:spPr>
              <a:xfrm>
                <a:off x="644525" y="2749550"/>
                <a:ext cx="482601" cy="652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" y="21074"/>
                    </a:moveTo>
                    <a:lnTo>
                      <a:pt x="21600" y="0"/>
                    </a:lnTo>
                    <a:lnTo>
                      <a:pt x="21032" y="526"/>
                    </a:lnTo>
                    <a:lnTo>
                      <a:pt x="0" y="21600"/>
                    </a:lnTo>
                    <a:lnTo>
                      <a:pt x="711" y="2107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4" name="Shape 2284"/>
              <p:cNvSpPr/>
              <p:nvPr/>
            </p:nvSpPr>
            <p:spPr>
              <a:xfrm>
                <a:off x="603250" y="2765425"/>
                <a:ext cx="511176" cy="693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4" y="19821"/>
                    </a:moveTo>
                    <a:lnTo>
                      <a:pt x="21600" y="0"/>
                    </a:lnTo>
                    <a:lnTo>
                      <a:pt x="19789" y="1779"/>
                    </a:lnTo>
                    <a:lnTo>
                      <a:pt x="0" y="21600"/>
                    </a:lnTo>
                    <a:lnTo>
                      <a:pt x="1744" y="198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5" name="Shape 2285"/>
              <p:cNvSpPr/>
              <p:nvPr/>
            </p:nvSpPr>
            <p:spPr>
              <a:xfrm>
                <a:off x="603250" y="2765425"/>
                <a:ext cx="511176" cy="693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4" y="19821"/>
                    </a:moveTo>
                    <a:lnTo>
                      <a:pt x="21600" y="0"/>
                    </a:lnTo>
                    <a:lnTo>
                      <a:pt x="19789" y="1779"/>
                    </a:lnTo>
                    <a:lnTo>
                      <a:pt x="0" y="21600"/>
                    </a:lnTo>
                    <a:lnTo>
                      <a:pt x="1744" y="198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6" name="Shape 2286"/>
              <p:cNvSpPr/>
              <p:nvPr/>
            </p:nvSpPr>
            <p:spPr>
              <a:xfrm>
                <a:off x="481012" y="2822575"/>
                <a:ext cx="590551" cy="755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1" y="18197"/>
                    </a:moveTo>
                    <a:lnTo>
                      <a:pt x="21600" y="0"/>
                    </a:lnTo>
                    <a:lnTo>
                      <a:pt x="17013" y="3403"/>
                    </a:lnTo>
                    <a:lnTo>
                      <a:pt x="0" y="21600"/>
                    </a:lnTo>
                    <a:lnTo>
                      <a:pt x="4471" y="1819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7" name="Shape 2287"/>
              <p:cNvSpPr/>
              <p:nvPr/>
            </p:nvSpPr>
            <p:spPr>
              <a:xfrm>
                <a:off x="481012" y="2822575"/>
                <a:ext cx="590551" cy="755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1" y="18197"/>
                    </a:moveTo>
                    <a:lnTo>
                      <a:pt x="21600" y="0"/>
                    </a:lnTo>
                    <a:lnTo>
                      <a:pt x="17013" y="3403"/>
                    </a:lnTo>
                    <a:lnTo>
                      <a:pt x="0" y="21600"/>
                    </a:lnTo>
                    <a:lnTo>
                      <a:pt x="4471" y="1819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8" name="Shape 2288"/>
              <p:cNvSpPr/>
              <p:nvPr/>
            </p:nvSpPr>
            <p:spPr>
              <a:xfrm>
                <a:off x="334962" y="2941637"/>
                <a:ext cx="611189" cy="766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62" y="17933"/>
                    </a:moveTo>
                    <a:lnTo>
                      <a:pt x="21600" y="0"/>
                    </a:lnTo>
                    <a:lnTo>
                      <a:pt x="16551" y="3667"/>
                    </a:lnTo>
                    <a:lnTo>
                      <a:pt x="0" y="21600"/>
                    </a:lnTo>
                    <a:lnTo>
                      <a:pt x="5162" y="1793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89" name="Shape 2289"/>
              <p:cNvSpPr/>
              <p:nvPr/>
            </p:nvSpPr>
            <p:spPr>
              <a:xfrm>
                <a:off x="334962" y="2941637"/>
                <a:ext cx="611189" cy="766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62" y="17933"/>
                    </a:moveTo>
                    <a:lnTo>
                      <a:pt x="21600" y="0"/>
                    </a:lnTo>
                    <a:lnTo>
                      <a:pt x="16551" y="3667"/>
                    </a:lnTo>
                    <a:lnTo>
                      <a:pt x="0" y="21600"/>
                    </a:lnTo>
                    <a:lnTo>
                      <a:pt x="5162" y="1793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0" name="Shape 2290"/>
              <p:cNvSpPr/>
              <p:nvPr/>
            </p:nvSpPr>
            <p:spPr>
              <a:xfrm>
                <a:off x="322262" y="3071812"/>
                <a:ext cx="481014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0" y="21493"/>
                    </a:moveTo>
                    <a:lnTo>
                      <a:pt x="21600" y="0"/>
                    </a:lnTo>
                    <a:lnTo>
                      <a:pt x="21101" y="107"/>
                    </a:lnTo>
                    <a:lnTo>
                      <a:pt x="0" y="21600"/>
                    </a:lnTo>
                    <a:lnTo>
                      <a:pt x="570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1" name="Shape 2291"/>
              <p:cNvSpPr/>
              <p:nvPr/>
            </p:nvSpPr>
            <p:spPr>
              <a:xfrm>
                <a:off x="322262" y="3071812"/>
                <a:ext cx="481014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0" y="21493"/>
                    </a:moveTo>
                    <a:lnTo>
                      <a:pt x="21600" y="0"/>
                    </a:lnTo>
                    <a:lnTo>
                      <a:pt x="21101" y="107"/>
                    </a:lnTo>
                    <a:lnTo>
                      <a:pt x="0" y="21600"/>
                    </a:lnTo>
                    <a:lnTo>
                      <a:pt x="570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2" name="Shape 2292"/>
              <p:cNvSpPr/>
              <p:nvPr/>
            </p:nvSpPr>
            <p:spPr>
              <a:xfrm>
                <a:off x="309562" y="3070225"/>
                <a:ext cx="482601" cy="64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600"/>
                    </a:moveTo>
                    <a:lnTo>
                      <a:pt x="21600" y="160"/>
                    </a:lnTo>
                    <a:lnTo>
                      <a:pt x="21032" y="0"/>
                    </a:lnTo>
                    <a:lnTo>
                      <a:pt x="0" y="21386"/>
                    </a:lnTo>
                    <a:lnTo>
                      <a:pt x="56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3" name="Shape 2293"/>
              <p:cNvSpPr/>
              <p:nvPr/>
            </p:nvSpPr>
            <p:spPr>
              <a:xfrm>
                <a:off x="309562" y="3070225"/>
                <a:ext cx="482601" cy="64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600"/>
                    </a:moveTo>
                    <a:lnTo>
                      <a:pt x="21600" y="160"/>
                    </a:lnTo>
                    <a:lnTo>
                      <a:pt x="21032" y="0"/>
                    </a:lnTo>
                    <a:lnTo>
                      <a:pt x="0" y="21386"/>
                    </a:lnTo>
                    <a:lnTo>
                      <a:pt x="568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4" name="Shape 2294"/>
              <p:cNvSpPr/>
              <p:nvPr/>
            </p:nvSpPr>
            <p:spPr>
              <a:xfrm>
                <a:off x="265112" y="3008312"/>
                <a:ext cx="514351" cy="696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21600"/>
                    </a:moveTo>
                    <a:lnTo>
                      <a:pt x="21600" y="1919"/>
                    </a:lnTo>
                    <a:lnTo>
                      <a:pt x="19667" y="0"/>
                    </a:lnTo>
                    <a:lnTo>
                      <a:pt x="0" y="19730"/>
                    </a:lnTo>
                    <a:lnTo>
                      <a:pt x="186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5" name="Shape 2295"/>
              <p:cNvSpPr/>
              <p:nvPr/>
            </p:nvSpPr>
            <p:spPr>
              <a:xfrm>
                <a:off x="265112" y="3008312"/>
                <a:ext cx="514351" cy="696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21600"/>
                    </a:moveTo>
                    <a:lnTo>
                      <a:pt x="21600" y="1919"/>
                    </a:lnTo>
                    <a:lnTo>
                      <a:pt x="19667" y="0"/>
                    </a:lnTo>
                    <a:lnTo>
                      <a:pt x="0" y="19730"/>
                    </a:lnTo>
                    <a:lnTo>
                      <a:pt x="186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6" name="Shape 2296"/>
              <p:cNvSpPr/>
              <p:nvPr/>
            </p:nvSpPr>
            <p:spPr>
              <a:xfrm>
                <a:off x="63500" y="2749550"/>
                <a:ext cx="669926" cy="895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21600"/>
                    </a:moveTo>
                    <a:lnTo>
                      <a:pt x="21600" y="6243"/>
                    </a:lnTo>
                    <a:lnTo>
                      <a:pt x="15100" y="0"/>
                    </a:lnTo>
                    <a:lnTo>
                      <a:pt x="0" y="15357"/>
                    </a:lnTo>
                    <a:lnTo>
                      <a:pt x="65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7" name="Shape 2297"/>
              <p:cNvSpPr/>
              <p:nvPr/>
            </p:nvSpPr>
            <p:spPr>
              <a:xfrm>
                <a:off x="63500" y="2749550"/>
                <a:ext cx="669926" cy="895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21600"/>
                    </a:moveTo>
                    <a:lnTo>
                      <a:pt x="21600" y="6243"/>
                    </a:lnTo>
                    <a:lnTo>
                      <a:pt x="15100" y="0"/>
                    </a:lnTo>
                    <a:lnTo>
                      <a:pt x="0" y="15357"/>
                    </a:lnTo>
                    <a:lnTo>
                      <a:pt x="650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8" name="Shape 2298"/>
              <p:cNvSpPr/>
              <p:nvPr/>
            </p:nvSpPr>
            <p:spPr>
              <a:xfrm>
                <a:off x="17462" y="2698750"/>
                <a:ext cx="514351" cy="687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" y="21600"/>
                    </a:moveTo>
                    <a:lnTo>
                      <a:pt x="21600" y="1596"/>
                    </a:lnTo>
                    <a:lnTo>
                      <a:pt x="19733" y="0"/>
                    </a:lnTo>
                    <a:lnTo>
                      <a:pt x="0" y="19954"/>
                    </a:lnTo>
                    <a:lnTo>
                      <a:pt x="193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299" name="Shape 2299"/>
              <p:cNvSpPr/>
              <p:nvPr/>
            </p:nvSpPr>
            <p:spPr>
              <a:xfrm>
                <a:off x="17462" y="2698750"/>
                <a:ext cx="514351" cy="687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" y="21600"/>
                    </a:moveTo>
                    <a:lnTo>
                      <a:pt x="21600" y="1596"/>
                    </a:lnTo>
                    <a:lnTo>
                      <a:pt x="19733" y="0"/>
                    </a:lnTo>
                    <a:lnTo>
                      <a:pt x="0" y="19954"/>
                    </a:lnTo>
                    <a:lnTo>
                      <a:pt x="1933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0" name="Shape 2300"/>
              <p:cNvSpPr/>
              <p:nvPr/>
            </p:nvSpPr>
            <p:spPr>
              <a:xfrm>
                <a:off x="4762" y="2698750"/>
                <a:ext cx="482601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073"/>
                    </a:moveTo>
                    <a:lnTo>
                      <a:pt x="21600" y="0"/>
                    </a:lnTo>
                    <a:lnTo>
                      <a:pt x="21032" y="474"/>
                    </a:lnTo>
                    <a:lnTo>
                      <a:pt x="0" y="21600"/>
                    </a:lnTo>
                    <a:lnTo>
                      <a:pt x="568" y="2107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1" name="Shape 2301"/>
              <p:cNvSpPr/>
              <p:nvPr/>
            </p:nvSpPr>
            <p:spPr>
              <a:xfrm>
                <a:off x="4762" y="2698750"/>
                <a:ext cx="482601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073"/>
                    </a:moveTo>
                    <a:lnTo>
                      <a:pt x="21600" y="0"/>
                    </a:lnTo>
                    <a:lnTo>
                      <a:pt x="21032" y="474"/>
                    </a:lnTo>
                    <a:lnTo>
                      <a:pt x="0" y="21600"/>
                    </a:lnTo>
                    <a:lnTo>
                      <a:pt x="568" y="2107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2" name="Shape 2302"/>
              <p:cNvSpPr/>
              <p:nvPr/>
            </p:nvSpPr>
            <p:spPr>
              <a:xfrm>
                <a:off x="4762" y="2713037"/>
                <a:ext cx="555626" cy="74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51"/>
                    </a:moveTo>
                    <a:lnTo>
                      <a:pt x="18267" y="0"/>
                    </a:lnTo>
                    <a:lnTo>
                      <a:pt x="21600" y="3158"/>
                    </a:lnTo>
                    <a:lnTo>
                      <a:pt x="3333" y="21600"/>
                    </a:lnTo>
                    <a:lnTo>
                      <a:pt x="0" y="1835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3" name="Shape 2303"/>
              <p:cNvSpPr/>
              <p:nvPr/>
            </p:nvSpPr>
            <p:spPr>
              <a:xfrm>
                <a:off x="4762" y="2713037"/>
                <a:ext cx="555626" cy="749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51"/>
                    </a:moveTo>
                    <a:lnTo>
                      <a:pt x="18267" y="0"/>
                    </a:lnTo>
                    <a:lnTo>
                      <a:pt x="21600" y="3158"/>
                    </a:lnTo>
                    <a:lnTo>
                      <a:pt x="3333" y="21600"/>
                    </a:lnTo>
                    <a:lnTo>
                      <a:pt x="0" y="1835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4" name="Shape 2304"/>
              <p:cNvSpPr/>
              <p:nvPr/>
            </p:nvSpPr>
            <p:spPr>
              <a:xfrm>
                <a:off x="90487" y="2822575"/>
                <a:ext cx="609601" cy="819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870"/>
                    </a:moveTo>
                    <a:lnTo>
                      <a:pt x="16650" y="0"/>
                    </a:lnTo>
                    <a:lnTo>
                      <a:pt x="21600" y="4814"/>
                    </a:lnTo>
                    <a:lnTo>
                      <a:pt x="4950" y="21600"/>
                    </a:lnTo>
                    <a:lnTo>
                      <a:pt x="0" y="1687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5" name="Shape 2305"/>
              <p:cNvSpPr/>
              <p:nvPr/>
            </p:nvSpPr>
            <p:spPr>
              <a:xfrm>
                <a:off x="90487" y="2822575"/>
                <a:ext cx="609601" cy="819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870"/>
                    </a:moveTo>
                    <a:lnTo>
                      <a:pt x="16650" y="0"/>
                    </a:lnTo>
                    <a:lnTo>
                      <a:pt x="21600" y="4814"/>
                    </a:lnTo>
                    <a:lnTo>
                      <a:pt x="4950" y="21600"/>
                    </a:lnTo>
                    <a:lnTo>
                      <a:pt x="0" y="1687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6" name="Shape 2306"/>
              <p:cNvSpPr/>
              <p:nvPr/>
            </p:nvSpPr>
            <p:spPr>
              <a:xfrm>
                <a:off x="230187" y="3005137"/>
                <a:ext cx="527051" cy="712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91"/>
                    </a:moveTo>
                    <a:lnTo>
                      <a:pt x="19258" y="0"/>
                    </a:lnTo>
                    <a:lnTo>
                      <a:pt x="21600" y="2309"/>
                    </a:lnTo>
                    <a:lnTo>
                      <a:pt x="2537" y="21600"/>
                    </a:lnTo>
                    <a:lnTo>
                      <a:pt x="0" y="1929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7" name="Shape 2307"/>
              <p:cNvSpPr/>
              <p:nvPr/>
            </p:nvSpPr>
            <p:spPr>
              <a:xfrm>
                <a:off x="230187" y="3005137"/>
                <a:ext cx="527051" cy="712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91"/>
                    </a:moveTo>
                    <a:lnTo>
                      <a:pt x="19258" y="0"/>
                    </a:lnTo>
                    <a:lnTo>
                      <a:pt x="21600" y="2309"/>
                    </a:lnTo>
                    <a:lnTo>
                      <a:pt x="2537" y="21600"/>
                    </a:lnTo>
                    <a:lnTo>
                      <a:pt x="0" y="1929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8" name="Shape 2308"/>
              <p:cNvSpPr/>
              <p:nvPr/>
            </p:nvSpPr>
            <p:spPr>
              <a:xfrm>
                <a:off x="292100" y="3081337"/>
                <a:ext cx="490538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4"/>
                    </a:moveTo>
                    <a:lnTo>
                      <a:pt x="20482" y="0"/>
                    </a:lnTo>
                    <a:lnTo>
                      <a:pt x="21600" y="526"/>
                    </a:lnTo>
                    <a:lnTo>
                      <a:pt x="909" y="21600"/>
                    </a:lnTo>
                    <a:lnTo>
                      <a:pt x="0" y="2107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09" name="Shape 2309"/>
              <p:cNvSpPr/>
              <p:nvPr/>
            </p:nvSpPr>
            <p:spPr>
              <a:xfrm>
                <a:off x="292100" y="3081337"/>
                <a:ext cx="490538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4"/>
                    </a:moveTo>
                    <a:lnTo>
                      <a:pt x="20482" y="0"/>
                    </a:lnTo>
                    <a:lnTo>
                      <a:pt x="21600" y="526"/>
                    </a:lnTo>
                    <a:lnTo>
                      <a:pt x="909" y="21600"/>
                    </a:lnTo>
                    <a:lnTo>
                      <a:pt x="0" y="2107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0" name="Shape 2310"/>
              <p:cNvSpPr/>
              <p:nvPr/>
            </p:nvSpPr>
            <p:spPr>
              <a:xfrm>
                <a:off x="312737" y="3097212"/>
                <a:ext cx="484189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493"/>
                    </a:moveTo>
                    <a:lnTo>
                      <a:pt x="20963" y="0"/>
                    </a:lnTo>
                    <a:lnTo>
                      <a:pt x="21600" y="107"/>
                    </a:lnTo>
                    <a:lnTo>
                      <a:pt x="708" y="21600"/>
                    </a:lnTo>
                    <a:lnTo>
                      <a:pt x="0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1" name="Shape 2311"/>
              <p:cNvSpPr/>
              <p:nvPr/>
            </p:nvSpPr>
            <p:spPr>
              <a:xfrm>
                <a:off x="312737" y="3097212"/>
                <a:ext cx="484189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493"/>
                    </a:moveTo>
                    <a:lnTo>
                      <a:pt x="20963" y="0"/>
                    </a:lnTo>
                    <a:lnTo>
                      <a:pt x="21600" y="107"/>
                    </a:lnTo>
                    <a:lnTo>
                      <a:pt x="708" y="21600"/>
                    </a:lnTo>
                    <a:lnTo>
                      <a:pt x="0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2" name="Shape 2312"/>
              <p:cNvSpPr/>
              <p:nvPr/>
            </p:nvSpPr>
            <p:spPr>
              <a:xfrm>
                <a:off x="328612" y="3090862"/>
                <a:ext cx="48736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6" y="318"/>
                    </a:lnTo>
                    <a:lnTo>
                      <a:pt x="21600" y="0"/>
                    </a:lnTo>
                    <a:lnTo>
                      <a:pt x="774" y="2128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3" name="Shape 2313"/>
              <p:cNvSpPr/>
              <p:nvPr/>
            </p:nvSpPr>
            <p:spPr>
              <a:xfrm>
                <a:off x="328612" y="3090862"/>
                <a:ext cx="487364" cy="646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6" y="318"/>
                    </a:lnTo>
                    <a:lnTo>
                      <a:pt x="21600" y="0"/>
                    </a:lnTo>
                    <a:lnTo>
                      <a:pt x="774" y="2128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4" name="Shape 2314"/>
              <p:cNvSpPr/>
              <p:nvPr/>
            </p:nvSpPr>
            <p:spPr>
              <a:xfrm>
                <a:off x="346075" y="2968625"/>
                <a:ext cx="603251" cy="75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825" y="3479"/>
                    </a:lnTo>
                    <a:lnTo>
                      <a:pt x="21600" y="0"/>
                    </a:lnTo>
                    <a:lnTo>
                      <a:pt x="4945" y="1812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5" name="Shape 2315"/>
              <p:cNvSpPr/>
              <p:nvPr/>
            </p:nvSpPr>
            <p:spPr>
              <a:xfrm>
                <a:off x="346075" y="2968625"/>
                <a:ext cx="603251" cy="75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825" y="3479"/>
                    </a:lnTo>
                    <a:lnTo>
                      <a:pt x="21600" y="0"/>
                    </a:lnTo>
                    <a:lnTo>
                      <a:pt x="4945" y="1812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6" name="Shape 2316"/>
              <p:cNvSpPr/>
              <p:nvPr/>
            </p:nvSpPr>
            <p:spPr>
              <a:xfrm>
                <a:off x="484187" y="2847975"/>
                <a:ext cx="593726" cy="757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22" y="3442"/>
                    </a:lnTo>
                    <a:lnTo>
                      <a:pt x="21600" y="0"/>
                    </a:lnTo>
                    <a:lnTo>
                      <a:pt x="4505" y="1811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7" name="Shape 2317"/>
              <p:cNvSpPr/>
              <p:nvPr/>
            </p:nvSpPr>
            <p:spPr>
              <a:xfrm>
                <a:off x="484187" y="2847975"/>
                <a:ext cx="593726" cy="757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22" y="3442"/>
                    </a:lnTo>
                    <a:lnTo>
                      <a:pt x="21600" y="0"/>
                    </a:lnTo>
                    <a:lnTo>
                      <a:pt x="4505" y="1811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8" name="Shape 2318"/>
              <p:cNvSpPr/>
              <p:nvPr/>
            </p:nvSpPr>
            <p:spPr>
              <a:xfrm>
                <a:off x="608012" y="2746375"/>
                <a:ext cx="552451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72" y="2979"/>
                    </a:lnTo>
                    <a:lnTo>
                      <a:pt x="21600" y="0"/>
                    </a:lnTo>
                    <a:lnTo>
                      <a:pt x="3228" y="1866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19" name="Shape 2319"/>
              <p:cNvSpPr/>
              <p:nvPr/>
            </p:nvSpPr>
            <p:spPr>
              <a:xfrm>
                <a:off x="608012" y="2746375"/>
                <a:ext cx="552451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72" y="2979"/>
                    </a:lnTo>
                    <a:lnTo>
                      <a:pt x="21600" y="0"/>
                    </a:lnTo>
                    <a:lnTo>
                      <a:pt x="3228" y="1866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0" name="Shape 2320"/>
              <p:cNvSpPr/>
              <p:nvPr/>
            </p:nvSpPr>
            <p:spPr>
              <a:xfrm>
                <a:off x="690562" y="2728912"/>
                <a:ext cx="481014" cy="65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01" y="577"/>
                    </a:lnTo>
                    <a:lnTo>
                      <a:pt x="21600" y="0"/>
                    </a:lnTo>
                    <a:lnTo>
                      <a:pt x="713" y="2102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1" name="Shape 2321"/>
              <p:cNvSpPr/>
              <p:nvPr/>
            </p:nvSpPr>
            <p:spPr>
              <a:xfrm>
                <a:off x="690562" y="2728912"/>
                <a:ext cx="481014" cy="65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01" y="577"/>
                    </a:lnTo>
                    <a:lnTo>
                      <a:pt x="21600" y="0"/>
                    </a:lnTo>
                    <a:lnTo>
                      <a:pt x="713" y="2102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2" name="Shape 2322"/>
              <p:cNvSpPr/>
              <p:nvPr/>
            </p:nvSpPr>
            <p:spPr>
              <a:xfrm>
                <a:off x="706437" y="2728912"/>
                <a:ext cx="484189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0" y="0"/>
                    </a:lnTo>
                    <a:lnTo>
                      <a:pt x="21600" y="0"/>
                    </a:lnTo>
                    <a:lnTo>
                      <a:pt x="77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3" name="Shape 2323"/>
              <p:cNvSpPr/>
              <p:nvPr/>
            </p:nvSpPr>
            <p:spPr>
              <a:xfrm>
                <a:off x="706437" y="2728912"/>
                <a:ext cx="484189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0" y="0"/>
                    </a:lnTo>
                    <a:lnTo>
                      <a:pt x="21600" y="0"/>
                    </a:lnTo>
                    <a:lnTo>
                      <a:pt x="77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4" name="Shape 2324"/>
              <p:cNvSpPr/>
              <p:nvPr/>
            </p:nvSpPr>
            <p:spPr>
              <a:xfrm>
                <a:off x="723900" y="2728912"/>
                <a:ext cx="557213" cy="72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912"/>
                    </a:moveTo>
                    <a:lnTo>
                      <a:pt x="18092" y="0"/>
                    </a:lnTo>
                    <a:lnTo>
                      <a:pt x="21600" y="2688"/>
                    </a:lnTo>
                    <a:lnTo>
                      <a:pt x="3569" y="21600"/>
                    </a:lnTo>
                    <a:lnTo>
                      <a:pt x="0" y="1891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5" name="Shape 2325"/>
              <p:cNvSpPr/>
              <p:nvPr/>
            </p:nvSpPr>
            <p:spPr>
              <a:xfrm>
                <a:off x="723900" y="2728912"/>
                <a:ext cx="557213" cy="72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912"/>
                    </a:moveTo>
                    <a:lnTo>
                      <a:pt x="18092" y="0"/>
                    </a:lnTo>
                    <a:lnTo>
                      <a:pt x="21600" y="2688"/>
                    </a:lnTo>
                    <a:lnTo>
                      <a:pt x="3569" y="21600"/>
                    </a:lnTo>
                    <a:lnTo>
                      <a:pt x="0" y="18912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6" name="Shape 2326"/>
              <p:cNvSpPr/>
              <p:nvPr/>
            </p:nvSpPr>
            <p:spPr>
              <a:xfrm>
                <a:off x="815975" y="2819400"/>
                <a:ext cx="544513" cy="719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121"/>
                    </a:moveTo>
                    <a:lnTo>
                      <a:pt x="18451" y="0"/>
                    </a:lnTo>
                    <a:lnTo>
                      <a:pt x="21600" y="2384"/>
                    </a:lnTo>
                    <a:lnTo>
                      <a:pt x="3023" y="21600"/>
                    </a:lnTo>
                    <a:lnTo>
                      <a:pt x="0" y="191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7" name="Shape 2327"/>
              <p:cNvSpPr/>
              <p:nvPr/>
            </p:nvSpPr>
            <p:spPr>
              <a:xfrm>
                <a:off x="815975" y="2819400"/>
                <a:ext cx="544513" cy="719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121"/>
                    </a:moveTo>
                    <a:lnTo>
                      <a:pt x="18451" y="0"/>
                    </a:lnTo>
                    <a:lnTo>
                      <a:pt x="21600" y="2384"/>
                    </a:lnTo>
                    <a:lnTo>
                      <a:pt x="3023" y="21600"/>
                    </a:lnTo>
                    <a:lnTo>
                      <a:pt x="0" y="191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8" name="Shape 2328"/>
              <p:cNvSpPr/>
              <p:nvPr/>
            </p:nvSpPr>
            <p:spPr>
              <a:xfrm>
                <a:off x="892175" y="2898775"/>
                <a:ext cx="496888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25"/>
                    </a:moveTo>
                    <a:lnTo>
                      <a:pt x="20358" y="0"/>
                    </a:lnTo>
                    <a:lnTo>
                      <a:pt x="21600" y="775"/>
                    </a:lnTo>
                    <a:lnTo>
                      <a:pt x="1173" y="21600"/>
                    </a:lnTo>
                    <a:lnTo>
                      <a:pt x="0" y="208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29" name="Shape 2329"/>
              <p:cNvSpPr/>
              <p:nvPr/>
            </p:nvSpPr>
            <p:spPr>
              <a:xfrm>
                <a:off x="892175" y="2898775"/>
                <a:ext cx="496888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825"/>
                    </a:moveTo>
                    <a:lnTo>
                      <a:pt x="20358" y="0"/>
                    </a:lnTo>
                    <a:lnTo>
                      <a:pt x="21600" y="775"/>
                    </a:lnTo>
                    <a:lnTo>
                      <a:pt x="1173" y="21600"/>
                    </a:lnTo>
                    <a:lnTo>
                      <a:pt x="0" y="2082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0" name="Shape 2330"/>
              <p:cNvSpPr/>
              <p:nvPr/>
            </p:nvSpPr>
            <p:spPr>
              <a:xfrm>
                <a:off x="919162" y="2922587"/>
                <a:ext cx="493714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558" y="0"/>
                    </a:lnTo>
                    <a:lnTo>
                      <a:pt x="21600" y="0"/>
                    </a:lnTo>
                    <a:lnTo>
                      <a:pt x="11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1" name="Shape 2331"/>
              <p:cNvSpPr/>
              <p:nvPr/>
            </p:nvSpPr>
            <p:spPr>
              <a:xfrm>
                <a:off x="919162" y="2922587"/>
                <a:ext cx="493714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558" y="0"/>
                    </a:lnTo>
                    <a:lnTo>
                      <a:pt x="21600" y="0"/>
                    </a:lnTo>
                    <a:lnTo>
                      <a:pt x="11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2" name="Shape 2332"/>
              <p:cNvSpPr/>
              <p:nvPr/>
            </p:nvSpPr>
            <p:spPr>
              <a:xfrm>
                <a:off x="946150" y="2898775"/>
                <a:ext cx="569913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689" y="775"/>
                    </a:lnTo>
                    <a:lnTo>
                      <a:pt x="21600" y="0"/>
                    </a:lnTo>
                    <a:lnTo>
                      <a:pt x="3851" y="20825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3" name="Shape 2333"/>
              <p:cNvSpPr/>
              <p:nvPr/>
            </p:nvSpPr>
            <p:spPr>
              <a:xfrm>
                <a:off x="946150" y="2898775"/>
                <a:ext cx="569913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689" y="775"/>
                    </a:lnTo>
                    <a:lnTo>
                      <a:pt x="21600" y="0"/>
                    </a:lnTo>
                    <a:lnTo>
                      <a:pt x="3851" y="20825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4" name="Shape 2334"/>
              <p:cNvSpPr/>
              <p:nvPr/>
            </p:nvSpPr>
            <p:spPr>
              <a:xfrm>
                <a:off x="1047750" y="2852737"/>
                <a:ext cx="617538" cy="68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380" y="1450"/>
                    </a:lnTo>
                    <a:lnTo>
                      <a:pt x="21600" y="0"/>
                    </a:lnTo>
                    <a:lnTo>
                      <a:pt x="5220" y="2005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5" name="Shape 2335"/>
              <p:cNvSpPr/>
              <p:nvPr/>
            </p:nvSpPr>
            <p:spPr>
              <a:xfrm>
                <a:off x="1047750" y="2852737"/>
                <a:ext cx="617538" cy="68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380" y="1450"/>
                    </a:lnTo>
                    <a:lnTo>
                      <a:pt x="21600" y="0"/>
                    </a:lnTo>
                    <a:lnTo>
                      <a:pt x="5220" y="2005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6" name="Shape 2336"/>
              <p:cNvSpPr/>
              <p:nvPr/>
            </p:nvSpPr>
            <p:spPr>
              <a:xfrm>
                <a:off x="1196975" y="2759075"/>
                <a:ext cx="679451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888" y="2770"/>
                    </a:lnTo>
                    <a:lnTo>
                      <a:pt x="21600" y="0"/>
                    </a:lnTo>
                    <a:lnTo>
                      <a:pt x="6662" y="1883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7" name="Shape 2337"/>
              <p:cNvSpPr/>
              <p:nvPr/>
            </p:nvSpPr>
            <p:spPr>
              <a:xfrm>
                <a:off x="1196975" y="2759075"/>
                <a:ext cx="679451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888" y="2770"/>
                    </a:lnTo>
                    <a:lnTo>
                      <a:pt x="21600" y="0"/>
                    </a:lnTo>
                    <a:lnTo>
                      <a:pt x="6662" y="1883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8" name="Shape 2338"/>
              <p:cNvSpPr/>
              <p:nvPr/>
            </p:nvSpPr>
            <p:spPr>
              <a:xfrm>
                <a:off x="1406525" y="2736850"/>
                <a:ext cx="506413" cy="658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043" y="729"/>
                    </a:lnTo>
                    <a:lnTo>
                      <a:pt x="21600" y="0"/>
                    </a:lnTo>
                    <a:lnTo>
                      <a:pt x="1693" y="2087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39" name="Shape 2339"/>
              <p:cNvSpPr/>
              <p:nvPr/>
            </p:nvSpPr>
            <p:spPr>
              <a:xfrm>
                <a:off x="1406525" y="2736850"/>
                <a:ext cx="506413" cy="658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043" y="729"/>
                    </a:lnTo>
                    <a:lnTo>
                      <a:pt x="21600" y="0"/>
                    </a:lnTo>
                    <a:lnTo>
                      <a:pt x="1693" y="2087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0" name="Shape 2340"/>
              <p:cNvSpPr/>
              <p:nvPr/>
            </p:nvSpPr>
            <p:spPr>
              <a:xfrm>
                <a:off x="1436687" y="2716212"/>
                <a:ext cx="476251" cy="657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21600"/>
                    </a:moveTo>
                    <a:lnTo>
                      <a:pt x="21600" y="678"/>
                    </a:lnTo>
                    <a:lnTo>
                      <a:pt x="21312" y="0"/>
                    </a:lnTo>
                    <a:lnTo>
                      <a:pt x="0" y="20922"/>
                    </a:lnTo>
                    <a:lnTo>
                      <a:pt x="43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1" name="Shape 2341"/>
              <p:cNvSpPr/>
              <p:nvPr/>
            </p:nvSpPr>
            <p:spPr>
              <a:xfrm>
                <a:off x="1436687" y="2716212"/>
                <a:ext cx="476251" cy="657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21600"/>
                    </a:moveTo>
                    <a:lnTo>
                      <a:pt x="21600" y="678"/>
                    </a:lnTo>
                    <a:lnTo>
                      <a:pt x="21312" y="0"/>
                    </a:lnTo>
                    <a:lnTo>
                      <a:pt x="0" y="20922"/>
                    </a:lnTo>
                    <a:lnTo>
                      <a:pt x="43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2" name="Shape 2342"/>
              <p:cNvSpPr/>
              <p:nvPr/>
            </p:nvSpPr>
            <p:spPr>
              <a:xfrm>
                <a:off x="1339850" y="2716212"/>
                <a:ext cx="566738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1" y="19958"/>
                    </a:moveTo>
                    <a:lnTo>
                      <a:pt x="21600" y="0"/>
                    </a:lnTo>
                    <a:lnTo>
                      <a:pt x="17849" y="1642"/>
                    </a:lnTo>
                    <a:lnTo>
                      <a:pt x="0" y="21600"/>
                    </a:lnTo>
                    <a:lnTo>
                      <a:pt x="3691" y="199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3" name="Shape 2343"/>
              <p:cNvSpPr/>
              <p:nvPr/>
            </p:nvSpPr>
            <p:spPr>
              <a:xfrm>
                <a:off x="1339850" y="2716212"/>
                <a:ext cx="566738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1" y="19958"/>
                    </a:moveTo>
                    <a:lnTo>
                      <a:pt x="21600" y="0"/>
                    </a:lnTo>
                    <a:lnTo>
                      <a:pt x="17849" y="1642"/>
                    </a:lnTo>
                    <a:lnTo>
                      <a:pt x="0" y="21600"/>
                    </a:lnTo>
                    <a:lnTo>
                      <a:pt x="3691" y="1995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4" name="Shape 2344"/>
              <p:cNvSpPr/>
              <p:nvPr/>
            </p:nvSpPr>
            <p:spPr>
              <a:xfrm>
                <a:off x="1236662" y="2768600"/>
                <a:ext cx="571501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0" y="20190"/>
                    </a:moveTo>
                    <a:lnTo>
                      <a:pt x="21600" y="0"/>
                    </a:lnTo>
                    <a:lnTo>
                      <a:pt x="17700" y="1410"/>
                    </a:lnTo>
                    <a:lnTo>
                      <a:pt x="0" y="21600"/>
                    </a:lnTo>
                    <a:lnTo>
                      <a:pt x="3900" y="2019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5" name="Shape 2345"/>
              <p:cNvSpPr/>
              <p:nvPr/>
            </p:nvSpPr>
            <p:spPr>
              <a:xfrm>
                <a:off x="1236662" y="2768600"/>
                <a:ext cx="571501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0" y="20190"/>
                    </a:moveTo>
                    <a:lnTo>
                      <a:pt x="21600" y="0"/>
                    </a:lnTo>
                    <a:lnTo>
                      <a:pt x="17700" y="1410"/>
                    </a:lnTo>
                    <a:lnTo>
                      <a:pt x="0" y="21600"/>
                    </a:lnTo>
                    <a:lnTo>
                      <a:pt x="3900" y="2019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6" name="Shape 2346"/>
              <p:cNvSpPr/>
              <p:nvPr/>
            </p:nvSpPr>
            <p:spPr>
              <a:xfrm>
                <a:off x="1065212" y="2813050"/>
                <a:ext cx="639764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89" y="19775"/>
                    </a:moveTo>
                    <a:lnTo>
                      <a:pt x="21600" y="0"/>
                    </a:lnTo>
                    <a:lnTo>
                      <a:pt x="15865" y="1825"/>
                    </a:lnTo>
                    <a:lnTo>
                      <a:pt x="0" y="21600"/>
                    </a:lnTo>
                    <a:lnTo>
                      <a:pt x="5789" y="1977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7" name="Shape 2347"/>
              <p:cNvSpPr/>
              <p:nvPr/>
            </p:nvSpPr>
            <p:spPr>
              <a:xfrm>
                <a:off x="1065212" y="2813050"/>
                <a:ext cx="639764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89" y="19775"/>
                    </a:moveTo>
                    <a:lnTo>
                      <a:pt x="21600" y="0"/>
                    </a:lnTo>
                    <a:lnTo>
                      <a:pt x="15865" y="1825"/>
                    </a:lnTo>
                    <a:lnTo>
                      <a:pt x="0" y="21600"/>
                    </a:lnTo>
                    <a:lnTo>
                      <a:pt x="5789" y="19775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48" name="Shape 2348"/>
              <p:cNvSpPr/>
              <p:nvPr/>
            </p:nvSpPr>
            <p:spPr>
              <a:xfrm>
                <a:off x="942975" y="2871787"/>
                <a:ext cx="592138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9" y="20623"/>
                    </a:moveTo>
                    <a:lnTo>
                      <a:pt x="21600" y="0"/>
                    </a:lnTo>
                    <a:lnTo>
                      <a:pt x="17141" y="977"/>
                    </a:lnTo>
                    <a:lnTo>
                      <a:pt x="0" y="21600"/>
                    </a:lnTo>
                    <a:lnTo>
                      <a:pt x="4459" y="206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2550" name="Group 2550"/>
            <p:cNvGrpSpPr/>
            <p:nvPr/>
          </p:nvGrpSpPr>
          <p:grpSpPr>
            <a:xfrm>
              <a:off x="392112" y="2112962"/>
              <a:ext cx="1908176" cy="1760539"/>
              <a:chOff x="0" y="0"/>
              <a:chExt cx="1908175" cy="1760537"/>
            </a:xfrm>
          </p:grpSpPr>
          <p:sp>
            <p:nvSpPr>
              <p:cNvPr id="2350" name="Shape 2350"/>
              <p:cNvSpPr/>
              <p:nvPr/>
            </p:nvSpPr>
            <p:spPr>
              <a:xfrm>
                <a:off x="938212" y="895350"/>
                <a:ext cx="59213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9" y="20623"/>
                    </a:moveTo>
                    <a:lnTo>
                      <a:pt x="21600" y="0"/>
                    </a:lnTo>
                    <a:lnTo>
                      <a:pt x="17141" y="977"/>
                    </a:lnTo>
                    <a:lnTo>
                      <a:pt x="0" y="21600"/>
                    </a:lnTo>
                    <a:lnTo>
                      <a:pt x="4459" y="206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1" name="Shape 2351"/>
              <p:cNvSpPr/>
              <p:nvPr/>
            </p:nvSpPr>
            <p:spPr>
              <a:xfrm>
                <a:off x="923925" y="925512"/>
                <a:ext cx="484188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7" y="21600"/>
                    </a:moveTo>
                    <a:lnTo>
                      <a:pt x="21600" y="0"/>
                    </a:lnTo>
                    <a:lnTo>
                      <a:pt x="20892" y="0"/>
                    </a:lnTo>
                    <a:lnTo>
                      <a:pt x="0" y="21600"/>
                    </a:lnTo>
                    <a:lnTo>
                      <a:pt x="63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2" name="Shape 2352"/>
              <p:cNvSpPr/>
              <p:nvPr/>
            </p:nvSpPr>
            <p:spPr>
              <a:xfrm>
                <a:off x="923925" y="925512"/>
                <a:ext cx="484188" cy="636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7" y="21600"/>
                    </a:moveTo>
                    <a:lnTo>
                      <a:pt x="21600" y="0"/>
                    </a:lnTo>
                    <a:lnTo>
                      <a:pt x="20892" y="0"/>
                    </a:lnTo>
                    <a:lnTo>
                      <a:pt x="0" y="21600"/>
                    </a:lnTo>
                    <a:lnTo>
                      <a:pt x="63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3" name="Shape 2353"/>
              <p:cNvSpPr/>
              <p:nvPr/>
            </p:nvSpPr>
            <p:spPr>
              <a:xfrm>
                <a:off x="896937" y="898525"/>
                <a:ext cx="495301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" y="21600"/>
                    </a:moveTo>
                    <a:lnTo>
                      <a:pt x="21600" y="878"/>
                    </a:lnTo>
                    <a:lnTo>
                      <a:pt x="20423" y="0"/>
                    </a:lnTo>
                    <a:lnTo>
                      <a:pt x="0" y="20722"/>
                    </a:lnTo>
                    <a:lnTo>
                      <a:pt x="117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4" name="Shape 2354"/>
              <p:cNvSpPr/>
              <p:nvPr/>
            </p:nvSpPr>
            <p:spPr>
              <a:xfrm>
                <a:off x="896937" y="898525"/>
                <a:ext cx="495301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" y="21600"/>
                    </a:moveTo>
                    <a:lnTo>
                      <a:pt x="21600" y="878"/>
                    </a:lnTo>
                    <a:lnTo>
                      <a:pt x="20423" y="0"/>
                    </a:lnTo>
                    <a:lnTo>
                      <a:pt x="0" y="20722"/>
                    </a:lnTo>
                    <a:lnTo>
                      <a:pt x="117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5" name="Shape 2355"/>
              <p:cNvSpPr/>
              <p:nvPr/>
            </p:nvSpPr>
            <p:spPr>
              <a:xfrm>
                <a:off x="835025" y="839787"/>
                <a:ext cx="530226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22" y="21600"/>
                    </a:moveTo>
                    <a:lnTo>
                      <a:pt x="21600" y="1825"/>
                    </a:lnTo>
                    <a:lnTo>
                      <a:pt x="19013" y="0"/>
                    </a:lnTo>
                    <a:lnTo>
                      <a:pt x="0" y="19775"/>
                    </a:lnTo>
                    <a:lnTo>
                      <a:pt x="252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6" name="Shape 2356"/>
              <p:cNvSpPr/>
              <p:nvPr/>
            </p:nvSpPr>
            <p:spPr>
              <a:xfrm>
                <a:off x="835025" y="839787"/>
                <a:ext cx="530226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22" y="21600"/>
                    </a:moveTo>
                    <a:lnTo>
                      <a:pt x="21600" y="1825"/>
                    </a:lnTo>
                    <a:lnTo>
                      <a:pt x="19013" y="0"/>
                    </a:lnTo>
                    <a:lnTo>
                      <a:pt x="0" y="19775"/>
                    </a:lnTo>
                    <a:lnTo>
                      <a:pt x="252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7" name="Shape 2357"/>
              <p:cNvSpPr/>
              <p:nvPr/>
            </p:nvSpPr>
            <p:spPr>
              <a:xfrm>
                <a:off x="735012" y="736600"/>
                <a:ext cx="566739" cy="739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12" y="21600"/>
                    </a:moveTo>
                    <a:lnTo>
                      <a:pt x="21600" y="3013"/>
                    </a:lnTo>
                    <a:lnTo>
                      <a:pt x="17849" y="0"/>
                    </a:lnTo>
                    <a:lnTo>
                      <a:pt x="0" y="18587"/>
                    </a:lnTo>
                    <a:lnTo>
                      <a:pt x="381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8" name="Shape 2358"/>
              <p:cNvSpPr/>
              <p:nvPr/>
            </p:nvSpPr>
            <p:spPr>
              <a:xfrm>
                <a:off x="735012" y="736600"/>
                <a:ext cx="566739" cy="739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12" y="21600"/>
                    </a:moveTo>
                    <a:lnTo>
                      <a:pt x="21600" y="3013"/>
                    </a:lnTo>
                    <a:lnTo>
                      <a:pt x="17849" y="0"/>
                    </a:lnTo>
                    <a:lnTo>
                      <a:pt x="0" y="18587"/>
                    </a:lnTo>
                    <a:lnTo>
                      <a:pt x="381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59" name="Shape 2359"/>
              <p:cNvSpPr/>
              <p:nvPr/>
            </p:nvSpPr>
            <p:spPr>
              <a:xfrm>
                <a:off x="715962" y="723900"/>
                <a:ext cx="487364" cy="649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" y="21600"/>
                    </a:moveTo>
                    <a:lnTo>
                      <a:pt x="21600" y="422"/>
                    </a:lnTo>
                    <a:lnTo>
                      <a:pt x="20685" y="0"/>
                    </a:lnTo>
                    <a:lnTo>
                      <a:pt x="0" y="21178"/>
                    </a:lnTo>
                    <a:lnTo>
                      <a:pt x="84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0" name="Shape 2360"/>
              <p:cNvSpPr/>
              <p:nvPr/>
            </p:nvSpPr>
            <p:spPr>
              <a:xfrm>
                <a:off x="715962" y="723900"/>
                <a:ext cx="487364" cy="649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" y="21600"/>
                    </a:moveTo>
                    <a:lnTo>
                      <a:pt x="21600" y="422"/>
                    </a:lnTo>
                    <a:lnTo>
                      <a:pt x="20685" y="0"/>
                    </a:lnTo>
                    <a:lnTo>
                      <a:pt x="0" y="21178"/>
                    </a:lnTo>
                    <a:lnTo>
                      <a:pt x="844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1" name="Shape 2361"/>
              <p:cNvSpPr/>
              <p:nvPr/>
            </p:nvSpPr>
            <p:spPr>
              <a:xfrm>
                <a:off x="692150" y="723900"/>
                <a:ext cx="490538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9" y="21600"/>
                    </a:moveTo>
                    <a:lnTo>
                      <a:pt x="21600" y="0"/>
                    </a:lnTo>
                    <a:lnTo>
                      <a:pt x="20551" y="0"/>
                    </a:lnTo>
                    <a:lnTo>
                      <a:pt x="0" y="21600"/>
                    </a:lnTo>
                    <a:lnTo>
                      <a:pt x="1049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2" name="Shape 2362"/>
              <p:cNvSpPr/>
              <p:nvPr/>
            </p:nvSpPr>
            <p:spPr>
              <a:xfrm>
                <a:off x="692150" y="723900"/>
                <a:ext cx="490538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9" y="21600"/>
                    </a:moveTo>
                    <a:lnTo>
                      <a:pt x="21600" y="0"/>
                    </a:lnTo>
                    <a:lnTo>
                      <a:pt x="20551" y="0"/>
                    </a:lnTo>
                    <a:lnTo>
                      <a:pt x="0" y="21600"/>
                    </a:lnTo>
                    <a:lnTo>
                      <a:pt x="1049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3" name="Shape 2363"/>
              <p:cNvSpPr/>
              <p:nvPr/>
            </p:nvSpPr>
            <p:spPr>
              <a:xfrm>
                <a:off x="655637" y="723900"/>
                <a:ext cx="503239" cy="68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" y="20050"/>
                    </a:moveTo>
                    <a:lnTo>
                      <a:pt x="21600" y="0"/>
                    </a:lnTo>
                    <a:lnTo>
                      <a:pt x="20033" y="1550"/>
                    </a:lnTo>
                    <a:lnTo>
                      <a:pt x="0" y="21600"/>
                    </a:lnTo>
                    <a:lnTo>
                      <a:pt x="1567" y="2005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4" name="Shape 2364"/>
              <p:cNvSpPr/>
              <p:nvPr/>
            </p:nvSpPr>
            <p:spPr>
              <a:xfrm>
                <a:off x="655637" y="723900"/>
                <a:ext cx="503239" cy="68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" y="20050"/>
                    </a:moveTo>
                    <a:lnTo>
                      <a:pt x="21600" y="0"/>
                    </a:lnTo>
                    <a:lnTo>
                      <a:pt x="20033" y="1550"/>
                    </a:lnTo>
                    <a:lnTo>
                      <a:pt x="0" y="21600"/>
                    </a:lnTo>
                    <a:lnTo>
                      <a:pt x="1567" y="2005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5" name="Shape 2365"/>
              <p:cNvSpPr/>
              <p:nvPr/>
            </p:nvSpPr>
            <p:spPr>
              <a:xfrm>
                <a:off x="639762" y="773112"/>
                <a:ext cx="482601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" y="21074"/>
                    </a:moveTo>
                    <a:lnTo>
                      <a:pt x="21600" y="0"/>
                    </a:lnTo>
                    <a:lnTo>
                      <a:pt x="21032" y="526"/>
                    </a:lnTo>
                    <a:lnTo>
                      <a:pt x="0" y="21600"/>
                    </a:lnTo>
                    <a:lnTo>
                      <a:pt x="711" y="2107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6" name="Shape 2366"/>
              <p:cNvSpPr/>
              <p:nvPr/>
            </p:nvSpPr>
            <p:spPr>
              <a:xfrm>
                <a:off x="639762" y="773112"/>
                <a:ext cx="482601" cy="65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" y="21074"/>
                    </a:moveTo>
                    <a:lnTo>
                      <a:pt x="21600" y="0"/>
                    </a:lnTo>
                    <a:lnTo>
                      <a:pt x="21032" y="526"/>
                    </a:lnTo>
                    <a:lnTo>
                      <a:pt x="0" y="21600"/>
                    </a:lnTo>
                    <a:lnTo>
                      <a:pt x="711" y="2107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7" name="Shape 2367"/>
              <p:cNvSpPr/>
              <p:nvPr/>
            </p:nvSpPr>
            <p:spPr>
              <a:xfrm>
                <a:off x="598487" y="788987"/>
                <a:ext cx="511176" cy="69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4" y="19821"/>
                    </a:moveTo>
                    <a:lnTo>
                      <a:pt x="21600" y="0"/>
                    </a:lnTo>
                    <a:lnTo>
                      <a:pt x="19789" y="1779"/>
                    </a:lnTo>
                    <a:lnTo>
                      <a:pt x="0" y="21600"/>
                    </a:lnTo>
                    <a:lnTo>
                      <a:pt x="1744" y="198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8" name="Shape 2368"/>
              <p:cNvSpPr/>
              <p:nvPr/>
            </p:nvSpPr>
            <p:spPr>
              <a:xfrm>
                <a:off x="598487" y="788987"/>
                <a:ext cx="511176" cy="69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4" y="19821"/>
                    </a:moveTo>
                    <a:lnTo>
                      <a:pt x="21600" y="0"/>
                    </a:lnTo>
                    <a:lnTo>
                      <a:pt x="19789" y="1779"/>
                    </a:lnTo>
                    <a:lnTo>
                      <a:pt x="0" y="21600"/>
                    </a:lnTo>
                    <a:lnTo>
                      <a:pt x="1744" y="198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69" name="Shape 2369"/>
              <p:cNvSpPr/>
              <p:nvPr/>
            </p:nvSpPr>
            <p:spPr>
              <a:xfrm>
                <a:off x="476250" y="846137"/>
                <a:ext cx="590551" cy="755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1" y="18197"/>
                    </a:moveTo>
                    <a:lnTo>
                      <a:pt x="21600" y="0"/>
                    </a:lnTo>
                    <a:lnTo>
                      <a:pt x="17013" y="3403"/>
                    </a:lnTo>
                    <a:lnTo>
                      <a:pt x="0" y="21600"/>
                    </a:lnTo>
                    <a:lnTo>
                      <a:pt x="4471" y="1819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0" name="Shape 2370"/>
              <p:cNvSpPr/>
              <p:nvPr/>
            </p:nvSpPr>
            <p:spPr>
              <a:xfrm>
                <a:off x="476250" y="846137"/>
                <a:ext cx="590551" cy="755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1" y="18197"/>
                    </a:moveTo>
                    <a:lnTo>
                      <a:pt x="21600" y="0"/>
                    </a:lnTo>
                    <a:lnTo>
                      <a:pt x="17013" y="3403"/>
                    </a:lnTo>
                    <a:lnTo>
                      <a:pt x="0" y="21600"/>
                    </a:lnTo>
                    <a:lnTo>
                      <a:pt x="4471" y="18197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1" name="Shape 2371"/>
              <p:cNvSpPr/>
              <p:nvPr/>
            </p:nvSpPr>
            <p:spPr>
              <a:xfrm>
                <a:off x="330200" y="965200"/>
                <a:ext cx="611188" cy="766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62" y="17933"/>
                    </a:moveTo>
                    <a:lnTo>
                      <a:pt x="21600" y="0"/>
                    </a:lnTo>
                    <a:lnTo>
                      <a:pt x="16551" y="3667"/>
                    </a:lnTo>
                    <a:lnTo>
                      <a:pt x="0" y="21600"/>
                    </a:lnTo>
                    <a:lnTo>
                      <a:pt x="5162" y="1793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2" name="Shape 2372"/>
              <p:cNvSpPr/>
              <p:nvPr/>
            </p:nvSpPr>
            <p:spPr>
              <a:xfrm>
                <a:off x="330200" y="965200"/>
                <a:ext cx="611188" cy="766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62" y="17933"/>
                    </a:moveTo>
                    <a:lnTo>
                      <a:pt x="21600" y="0"/>
                    </a:lnTo>
                    <a:lnTo>
                      <a:pt x="16551" y="3667"/>
                    </a:lnTo>
                    <a:lnTo>
                      <a:pt x="0" y="21600"/>
                    </a:lnTo>
                    <a:lnTo>
                      <a:pt x="5162" y="1793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3" name="Shape 2373"/>
              <p:cNvSpPr/>
              <p:nvPr/>
            </p:nvSpPr>
            <p:spPr>
              <a:xfrm>
                <a:off x="317500" y="1095375"/>
                <a:ext cx="481013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0" y="21493"/>
                    </a:moveTo>
                    <a:lnTo>
                      <a:pt x="21600" y="0"/>
                    </a:lnTo>
                    <a:lnTo>
                      <a:pt x="21101" y="107"/>
                    </a:lnTo>
                    <a:lnTo>
                      <a:pt x="0" y="21600"/>
                    </a:lnTo>
                    <a:lnTo>
                      <a:pt x="570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4" name="Shape 2374"/>
              <p:cNvSpPr/>
              <p:nvPr/>
            </p:nvSpPr>
            <p:spPr>
              <a:xfrm>
                <a:off x="317500" y="1095375"/>
                <a:ext cx="481013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0" y="21493"/>
                    </a:moveTo>
                    <a:lnTo>
                      <a:pt x="21600" y="0"/>
                    </a:lnTo>
                    <a:lnTo>
                      <a:pt x="21101" y="107"/>
                    </a:lnTo>
                    <a:lnTo>
                      <a:pt x="0" y="21600"/>
                    </a:lnTo>
                    <a:lnTo>
                      <a:pt x="570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5" name="Shape 2375"/>
              <p:cNvSpPr/>
              <p:nvPr/>
            </p:nvSpPr>
            <p:spPr>
              <a:xfrm>
                <a:off x="304800" y="1093787"/>
                <a:ext cx="482601" cy="64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600"/>
                    </a:moveTo>
                    <a:lnTo>
                      <a:pt x="21600" y="160"/>
                    </a:lnTo>
                    <a:lnTo>
                      <a:pt x="21032" y="0"/>
                    </a:lnTo>
                    <a:lnTo>
                      <a:pt x="0" y="21386"/>
                    </a:lnTo>
                    <a:lnTo>
                      <a:pt x="56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6" name="Shape 2376"/>
              <p:cNvSpPr/>
              <p:nvPr/>
            </p:nvSpPr>
            <p:spPr>
              <a:xfrm>
                <a:off x="304800" y="1093787"/>
                <a:ext cx="482601" cy="641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600"/>
                    </a:moveTo>
                    <a:lnTo>
                      <a:pt x="21600" y="160"/>
                    </a:lnTo>
                    <a:lnTo>
                      <a:pt x="21032" y="0"/>
                    </a:lnTo>
                    <a:lnTo>
                      <a:pt x="0" y="21386"/>
                    </a:lnTo>
                    <a:lnTo>
                      <a:pt x="568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7" name="Shape 2377"/>
              <p:cNvSpPr/>
              <p:nvPr/>
            </p:nvSpPr>
            <p:spPr>
              <a:xfrm>
                <a:off x="260350" y="1031875"/>
                <a:ext cx="514351" cy="696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21600"/>
                    </a:moveTo>
                    <a:lnTo>
                      <a:pt x="21600" y="1919"/>
                    </a:lnTo>
                    <a:lnTo>
                      <a:pt x="19667" y="0"/>
                    </a:lnTo>
                    <a:lnTo>
                      <a:pt x="0" y="19730"/>
                    </a:lnTo>
                    <a:lnTo>
                      <a:pt x="186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8" name="Shape 2378"/>
              <p:cNvSpPr/>
              <p:nvPr/>
            </p:nvSpPr>
            <p:spPr>
              <a:xfrm>
                <a:off x="260350" y="1031875"/>
                <a:ext cx="514351" cy="696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21600"/>
                    </a:moveTo>
                    <a:lnTo>
                      <a:pt x="21600" y="1919"/>
                    </a:lnTo>
                    <a:lnTo>
                      <a:pt x="19667" y="0"/>
                    </a:lnTo>
                    <a:lnTo>
                      <a:pt x="0" y="19730"/>
                    </a:lnTo>
                    <a:lnTo>
                      <a:pt x="186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79" name="Shape 2379"/>
              <p:cNvSpPr/>
              <p:nvPr/>
            </p:nvSpPr>
            <p:spPr>
              <a:xfrm>
                <a:off x="58737" y="773112"/>
                <a:ext cx="669926" cy="895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21600"/>
                    </a:moveTo>
                    <a:lnTo>
                      <a:pt x="21600" y="6243"/>
                    </a:lnTo>
                    <a:lnTo>
                      <a:pt x="15100" y="0"/>
                    </a:lnTo>
                    <a:lnTo>
                      <a:pt x="0" y="15357"/>
                    </a:lnTo>
                    <a:lnTo>
                      <a:pt x="65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0" name="Shape 2380"/>
              <p:cNvSpPr/>
              <p:nvPr/>
            </p:nvSpPr>
            <p:spPr>
              <a:xfrm>
                <a:off x="58737" y="773112"/>
                <a:ext cx="669926" cy="895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21600"/>
                    </a:moveTo>
                    <a:lnTo>
                      <a:pt x="21600" y="6243"/>
                    </a:lnTo>
                    <a:lnTo>
                      <a:pt x="15100" y="0"/>
                    </a:lnTo>
                    <a:lnTo>
                      <a:pt x="0" y="15357"/>
                    </a:lnTo>
                    <a:lnTo>
                      <a:pt x="650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1" name="Shape 2381"/>
              <p:cNvSpPr/>
              <p:nvPr/>
            </p:nvSpPr>
            <p:spPr>
              <a:xfrm>
                <a:off x="12700" y="722312"/>
                <a:ext cx="514351" cy="687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" y="21600"/>
                    </a:moveTo>
                    <a:lnTo>
                      <a:pt x="21600" y="1596"/>
                    </a:lnTo>
                    <a:lnTo>
                      <a:pt x="19733" y="0"/>
                    </a:lnTo>
                    <a:lnTo>
                      <a:pt x="0" y="19954"/>
                    </a:lnTo>
                    <a:lnTo>
                      <a:pt x="193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2" name="Shape 2382"/>
              <p:cNvSpPr/>
              <p:nvPr/>
            </p:nvSpPr>
            <p:spPr>
              <a:xfrm>
                <a:off x="12700" y="722312"/>
                <a:ext cx="514351" cy="687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" y="21600"/>
                    </a:moveTo>
                    <a:lnTo>
                      <a:pt x="21600" y="1596"/>
                    </a:lnTo>
                    <a:lnTo>
                      <a:pt x="19733" y="0"/>
                    </a:lnTo>
                    <a:lnTo>
                      <a:pt x="0" y="19954"/>
                    </a:lnTo>
                    <a:lnTo>
                      <a:pt x="1933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3" name="Shape 2383"/>
              <p:cNvSpPr/>
              <p:nvPr/>
            </p:nvSpPr>
            <p:spPr>
              <a:xfrm>
                <a:off x="0" y="722312"/>
                <a:ext cx="482601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073"/>
                    </a:moveTo>
                    <a:lnTo>
                      <a:pt x="21600" y="0"/>
                    </a:lnTo>
                    <a:lnTo>
                      <a:pt x="21032" y="474"/>
                    </a:lnTo>
                    <a:lnTo>
                      <a:pt x="0" y="21600"/>
                    </a:lnTo>
                    <a:lnTo>
                      <a:pt x="568" y="2107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4" name="Shape 2384"/>
              <p:cNvSpPr/>
              <p:nvPr/>
            </p:nvSpPr>
            <p:spPr>
              <a:xfrm>
                <a:off x="0" y="722312"/>
                <a:ext cx="482601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073"/>
                    </a:moveTo>
                    <a:lnTo>
                      <a:pt x="21600" y="0"/>
                    </a:lnTo>
                    <a:lnTo>
                      <a:pt x="21032" y="474"/>
                    </a:lnTo>
                    <a:lnTo>
                      <a:pt x="0" y="21600"/>
                    </a:lnTo>
                    <a:lnTo>
                      <a:pt x="568" y="2107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5" name="Shape 2385"/>
              <p:cNvSpPr/>
              <p:nvPr/>
            </p:nvSpPr>
            <p:spPr>
              <a:xfrm>
                <a:off x="0" y="1357312"/>
                <a:ext cx="1441451" cy="403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50"/>
                    </a:moveTo>
                    <a:lnTo>
                      <a:pt x="1285" y="6888"/>
                    </a:lnTo>
                    <a:lnTo>
                      <a:pt x="3378" y="16498"/>
                    </a:lnTo>
                    <a:lnTo>
                      <a:pt x="4306" y="20580"/>
                    </a:lnTo>
                    <a:lnTo>
                      <a:pt x="4615" y="21430"/>
                    </a:lnTo>
                    <a:lnTo>
                      <a:pt x="4853" y="21600"/>
                    </a:lnTo>
                    <a:lnTo>
                      <a:pt x="5115" y="21090"/>
                    </a:lnTo>
                    <a:lnTo>
                      <a:pt x="7184" y="14542"/>
                    </a:lnTo>
                    <a:lnTo>
                      <a:pt x="9040" y="7994"/>
                    </a:lnTo>
                    <a:lnTo>
                      <a:pt x="10277" y="2636"/>
                    </a:lnTo>
                    <a:lnTo>
                      <a:pt x="10515" y="1701"/>
                    </a:lnTo>
                    <a:lnTo>
                      <a:pt x="10776" y="1701"/>
                    </a:lnTo>
                    <a:lnTo>
                      <a:pt x="12156" y="6548"/>
                    </a:lnTo>
                    <a:lnTo>
                      <a:pt x="13298" y="10970"/>
                    </a:lnTo>
                    <a:lnTo>
                      <a:pt x="13702" y="12246"/>
                    </a:lnTo>
                    <a:lnTo>
                      <a:pt x="14107" y="12246"/>
                    </a:lnTo>
                    <a:lnTo>
                      <a:pt x="15629" y="10970"/>
                    </a:lnTo>
                    <a:lnTo>
                      <a:pt x="17865" y="8334"/>
                    </a:lnTo>
                    <a:lnTo>
                      <a:pt x="21005" y="3317"/>
                    </a:lnTo>
                    <a:lnTo>
                      <a:pt x="21600" y="2126"/>
                    </a:lnTo>
                    <a:lnTo>
                      <a:pt x="21457" y="1020"/>
                    </a:lnTo>
                    <a:lnTo>
                      <a:pt x="20006" y="3827"/>
                    </a:lnTo>
                    <a:lnTo>
                      <a:pt x="18460" y="6208"/>
                    </a:lnTo>
                    <a:lnTo>
                      <a:pt x="15891" y="9354"/>
                    </a:lnTo>
                    <a:lnTo>
                      <a:pt x="14059" y="10970"/>
                    </a:lnTo>
                    <a:lnTo>
                      <a:pt x="13845" y="10970"/>
                    </a:lnTo>
                    <a:lnTo>
                      <a:pt x="13441" y="9524"/>
                    </a:lnTo>
                    <a:lnTo>
                      <a:pt x="12513" y="6378"/>
                    </a:lnTo>
                    <a:lnTo>
                      <a:pt x="11014" y="850"/>
                    </a:lnTo>
                    <a:lnTo>
                      <a:pt x="10729" y="170"/>
                    </a:lnTo>
                    <a:lnTo>
                      <a:pt x="10372" y="170"/>
                    </a:lnTo>
                    <a:lnTo>
                      <a:pt x="9825" y="2806"/>
                    </a:lnTo>
                    <a:lnTo>
                      <a:pt x="9587" y="3657"/>
                    </a:lnTo>
                    <a:lnTo>
                      <a:pt x="8968" y="6718"/>
                    </a:lnTo>
                    <a:lnTo>
                      <a:pt x="7137" y="13096"/>
                    </a:lnTo>
                    <a:lnTo>
                      <a:pt x="4948" y="20069"/>
                    </a:lnTo>
                    <a:lnTo>
                      <a:pt x="4758" y="20239"/>
                    </a:lnTo>
                    <a:lnTo>
                      <a:pt x="4567" y="19899"/>
                    </a:lnTo>
                    <a:lnTo>
                      <a:pt x="3901" y="16668"/>
                    </a:lnTo>
                    <a:lnTo>
                      <a:pt x="880" y="2806"/>
                    </a:lnTo>
                    <a:lnTo>
                      <a:pt x="190" y="0"/>
                    </a:lnTo>
                    <a:lnTo>
                      <a:pt x="0" y="85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6" name="Shape 2386"/>
              <p:cNvSpPr/>
              <p:nvPr/>
            </p:nvSpPr>
            <p:spPr>
              <a:xfrm>
                <a:off x="0" y="17462"/>
                <a:ext cx="555626" cy="746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429"/>
                    </a:moveTo>
                    <a:lnTo>
                      <a:pt x="18267" y="0"/>
                    </a:lnTo>
                    <a:lnTo>
                      <a:pt x="21600" y="3171"/>
                    </a:lnTo>
                    <a:lnTo>
                      <a:pt x="3333" y="21600"/>
                    </a:lnTo>
                    <a:lnTo>
                      <a:pt x="0" y="184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7" name="Shape 2387"/>
              <p:cNvSpPr/>
              <p:nvPr/>
            </p:nvSpPr>
            <p:spPr>
              <a:xfrm>
                <a:off x="0" y="17462"/>
                <a:ext cx="555626" cy="746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429"/>
                    </a:moveTo>
                    <a:lnTo>
                      <a:pt x="18267" y="0"/>
                    </a:lnTo>
                    <a:lnTo>
                      <a:pt x="21600" y="3171"/>
                    </a:lnTo>
                    <a:lnTo>
                      <a:pt x="3333" y="21600"/>
                    </a:lnTo>
                    <a:lnTo>
                      <a:pt x="0" y="1842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8" name="Shape 2388"/>
              <p:cNvSpPr/>
              <p:nvPr/>
            </p:nvSpPr>
            <p:spPr>
              <a:xfrm>
                <a:off x="85725" y="127000"/>
                <a:ext cx="609601" cy="817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819"/>
                    </a:moveTo>
                    <a:lnTo>
                      <a:pt x="16650" y="0"/>
                    </a:lnTo>
                    <a:lnTo>
                      <a:pt x="21600" y="4781"/>
                    </a:lnTo>
                    <a:lnTo>
                      <a:pt x="4950" y="21600"/>
                    </a:lnTo>
                    <a:lnTo>
                      <a:pt x="0" y="1681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89" name="Shape 2389"/>
              <p:cNvSpPr/>
              <p:nvPr/>
            </p:nvSpPr>
            <p:spPr>
              <a:xfrm>
                <a:off x="85725" y="127000"/>
                <a:ext cx="609601" cy="817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819"/>
                    </a:moveTo>
                    <a:lnTo>
                      <a:pt x="16650" y="0"/>
                    </a:lnTo>
                    <a:lnTo>
                      <a:pt x="21600" y="4781"/>
                    </a:lnTo>
                    <a:lnTo>
                      <a:pt x="4950" y="21600"/>
                    </a:lnTo>
                    <a:lnTo>
                      <a:pt x="0" y="1681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0" name="Shape 2390"/>
              <p:cNvSpPr/>
              <p:nvPr/>
            </p:nvSpPr>
            <p:spPr>
              <a:xfrm>
                <a:off x="225425" y="307975"/>
                <a:ext cx="527051" cy="714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48"/>
                    </a:moveTo>
                    <a:lnTo>
                      <a:pt x="19258" y="0"/>
                    </a:lnTo>
                    <a:lnTo>
                      <a:pt x="21600" y="2400"/>
                    </a:lnTo>
                    <a:lnTo>
                      <a:pt x="2537" y="21600"/>
                    </a:lnTo>
                    <a:lnTo>
                      <a:pt x="0" y="1924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1" name="Shape 2391"/>
              <p:cNvSpPr/>
              <p:nvPr/>
            </p:nvSpPr>
            <p:spPr>
              <a:xfrm>
                <a:off x="225425" y="307975"/>
                <a:ext cx="527051" cy="714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48"/>
                    </a:moveTo>
                    <a:lnTo>
                      <a:pt x="19258" y="0"/>
                    </a:lnTo>
                    <a:lnTo>
                      <a:pt x="21600" y="2400"/>
                    </a:lnTo>
                    <a:lnTo>
                      <a:pt x="2537" y="21600"/>
                    </a:lnTo>
                    <a:lnTo>
                      <a:pt x="0" y="1924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2" name="Shape 2392"/>
              <p:cNvSpPr/>
              <p:nvPr/>
            </p:nvSpPr>
            <p:spPr>
              <a:xfrm>
                <a:off x="287337" y="387350"/>
                <a:ext cx="490539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3"/>
                    </a:moveTo>
                    <a:lnTo>
                      <a:pt x="20482" y="0"/>
                    </a:lnTo>
                    <a:lnTo>
                      <a:pt x="21600" y="369"/>
                    </a:lnTo>
                    <a:lnTo>
                      <a:pt x="909" y="21600"/>
                    </a:lnTo>
                    <a:lnTo>
                      <a:pt x="0" y="2107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3" name="Shape 2393"/>
              <p:cNvSpPr/>
              <p:nvPr/>
            </p:nvSpPr>
            <p:spPr>
              <a:xfrm>
                <a:off x="287337" y="387350"/>
                <a:ext cx="490539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3"/>
                    </a:moveTo>
                    <a:lnTo>
                      <a:pt x="20482" y="0"/>
                    </a:lnTo>
                    <a:lnTo>
                      <a:pt x="21600" y="369"/>
                    </a:lnTo>
                    <a:lnTo>
                      <a:pt x="909" y="21600"/>
                    </a:lnTo>
                    <a:lnTo>
                      <a:pt x="0" y="2107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4" name="Shape 2394"/>
              <p:cNvSpPr/>
              <p:nvPr/>
            </p:nvSpPr>
            <p:spPr>
              <a:xfrm>
                <a:off x="307975" y="398462"/>
                <a:ext cx="48418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963" y="0"/>
                    </a:lnTo>
                    <a:lnTo>
                      <a:pt x="21600" y="107"/>
                    </a:lnTo>
                    <a:lnTo>
                      <a:pt x="70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5" name="Shape 2395"/>
              <p:cNvSpPr/>
              <p:nvPr/>
            </p:nvSpPr>
            <p:spPr>
              <a:xfrm>
                <a:off x="307975" y="398462"/>
                <a:ext cx="48418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963" y="0"/>
                    </a:lnTo>
                    <a:lnTo>
                      <a:pt x="21600" y="107"/>
                    </a:lnTo>
                    <a:lnTo>
                      <a:pt x="70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6" name="Shape 2396"/>
              <p:cNvSpPr/>
              <p:nvPr/>
            </p:nvSpPr>
            <p:spPr>
              <a:xfrm>
                <a:off x="323850" y="395287"/>
                <a:ext cx="487363" cy="64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6" y="213"/>
                    </a:lnTo>
                    <a:lnTo>
                      <a:pt x="21600" y="0"/>
                    </a:lnTo>
                    <a:lnTo>
                      <a:pt x="774" y="2138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7" name="Shape 2397"/>
              <p:cNvSpPr/>
              <p:nvPr/>
            </p:nvSpPr>
            <p:spPr>
              <a:xfrm>
                <a:off x="323850" y="395287"/>
                <a:ext cx="487363" cy="64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6" y="213"/>
                    </a:lnTo>
                    <a:lnTo>
                      <a:pt x="21600" y="0"/>
                    </a:lnTo>
                    <a:lnTo>
                      <a:pt x="774" y="2138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8" name="Shape 2398"/>
              <p:cNvSpPr/>
              <p:nvPr/>
            </p:nvSpPr>
            <p:spPr>
              <a:xfrm>
                <a:off x="341312" y="274637"/>
                <a:ext cx="603251" cy="75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825" y="3442"/>
                    </a:lnTo>
                    <a:lnTo>
                      <a:pt x="21600" y="0"/>
                    </a:lnTo>
                    <a:lnTo>
                      <a:pt x="4945" y="1811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399" name="Shape 2399"/>
              <p:cNvSpPr/>
              <p:nvPr/>
            </p:nvSpPr>
            <p:spPr>
              <a:xfrm>
                <a:off x="341312" y="274637"/>
                <a:ext cx="603251" cy="75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825" y="3442"/>
                    </a:lnTo>
                    <a:lnTo>
                      <a:pt x="21600" y="0"/>
                    </a:lnTo>
                    <a:lnTo>
                      <a:pt x="4945" y="1811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0" name="Shape 2400"/>
              <p:cNvSpPr/>
              <p:nvPr/>
            </p:nvSpPr>
            <p:spPr>
              <a:xfrm>
                <a:off x="479425" y="149225"/>
                <a:ext cx="593726" cy="760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22" y="3562"/>
                    </a:lnTo>
                    <a:lnTo>
                      <a:pt x="21600" y="0"/>
                    </a:lnTo>
                    <a:lnTo>
                      <a:pt x="4505" y="1808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1" name="Shape 2401"/>
              <p:cNvSpPr/>
              <p:nvPr/>
            </p:nvSpPr>
            <p:spPr>
              <a:xfrm>
                <a:off x="479425" y="149225"/>
                <a:ext cx="593726" cy="760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22" y="3562"/>
                    </a:lnTo>
                    <a:lnTo>
                      <a:pt x="21600" y="0"/>
                    </a:lnTo>
                    <a:lnTo>
                      <a:pt x="4505" y="1808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2" name="Shape 2402"/>
              <p:cNvSpPr/>
              <p:nvPr/>
            </p:nvSpPr>
            <p:spPr>
              <a:xfrm>
                <a:off x="603250" y="49212"/>
                <a:ext cx="552451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72" y="2933"/>
                    </a:lnTo>
                    <a:lnTo>
                      <a:pt x="21600" y="0"/>
                    </a:lnTo>
                    <a:lnTo>
                      <a:pt x="3228" y="1866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3" name="Shape 2403"/>
              <p:cNvSpPr/>
              <p:nvPr/>
            </p:nvSpPr>
            <p:spPr>
              <a:xfrm>
                <a:off x="603250" y="49212"/>
                <a:ext cx="552451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72" y="2933"/>
                    </a:lnTo>
                    <a:lnTo>
                      <a:pt x="21600" y="0"/>
                    </a:lnTo>
                    <a:lnTo>
                      <a:pt x="3228" y="1866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4" name="Shape 2404"/>
              <p:cNvSpPr/>
              <p:nvPr/>
            </p:nvSpPr>
            <p:spPr>
              <a:xfrm>
                <a:off x="685800" y="30162"/>
                <a:ext cx="481013" cy="655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01" y="628"/>
                    </a:lnTo>
                    <a:lnTo>
                      <a:pt x="21600" y="0"/>
                    </a:lnTo>
                    <a:lnTo>
                      <a:pt x="713" y="2107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5" name="Shape 2405"/>
              <p:cNvSpPr/>
              <p:nvPr/>
            </p:nvSpPr>
            <p:spPr>
              <a:xfrm>
                <a:off x="685800" y="30162"/>
                <a:ext cx="481013" cy="655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01" y="628"/>
                    </a:lnTo>
                    <a:lnTo>
                      <a:pt x="21600" y="0"/>
                    </a:lnTo>
                    <a:lnTo>
                      <a:pt x="713" y="2107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6" name="Shape 2406"/>
              <p:cNvSpPr/>
              <p:nvPr/>
            </p:nvSpPr>
            <p:spPr>
              <a:xfrm>
                <a:off x="701675" y="30162"/>
                <a:ext cx="48418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0" y="0"/>
                    </a:lnTo>
                    <a:lnTo>
                      <a:pt x="21600" y="0"/>
                    </a:lnTo>
                    <a:lnTo>
                      <a:pt x="779" y="2149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7" name="Shape 2407"/>
              <p:cNvSpPr/>
              <p:nvPr/>
            </p:nvSpPr>
            <p:spPr>
              <a:xfrm>
                <a:off x="701675" y="30162"/>
                <a:ext cx="48418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0" y="0"/>
                    </a:lnTo>
                    <a:lnTo>
                      <a:pt x="21600" y="0"/>
                    </a:lnTo>
                    <a:lnTo>
                      <a:pt x="779" y="2149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8" name="Shape 2408"/>
              <p:cNvSpPr/>
              <p:nvPr/>
            </p:nvSpPr>
            <p:spPr>
              <a:xfrm>
                <a:off x="719137" y="30162"/>
                <a:ext cx="557214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30"/>
                    </a:moveTo>
                    <a:lnTo>
                      <a:pt x="18092" y="0"/>
                    </a:lnTo>
                    <a:lnTo>
                      <a:pt x="21600" y="2817"/>
                    </a:lnTo>
                    <a:lnTo>
                      <a:pt x="3569" y="21600"/>
                    </a:lnTo>
                    <a:lnTo>
                      <a:pt x="0" y="1883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09" name="Shape 2409"/>
              <p:cNvSpPr/>
              <p:nvPr/>
            </p:nvSpPr>
            <p:spPr>
              <a:xfrm>
                <a:off x="719137" y="30162"/>
                <a:ext cx="557214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30"/>
                    </a:moveTo>
                    <a:lnTo>
                      <a:pt x="18092" y="0"/>
                    </a:lnTo>
                    <a:lnTo>
                      <a:pt x="21600" y="2817"/>
                    </a:lnTo>
                    <a:lnTo>
                      <a:pt x="3569" y="21600"/>
                    </a:lnTo>
                    <a:lnTo>
                      <a:pt x="0" y="1883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0" name="Shape 2410"/>
              <p:cNvSpPr/>
              <p:nvPr/>
            </p:nvSpPr>
            <p:spPr>
              <a:xfrm>
                <a:off x="811212" y="125412"/>
                <a:ext cx="544514" cy="714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00"/>
                    </a:moveTo>
                    <a:lnTo>
                      <a:pt x="18451" y="0"/>
                    </a:lnTo>
                    <a:lnTo>
                      <a:pt x="21600" y="2352"/>
                    </a:lnTo>
                    <a:lnTo>
                      <a:pt x="3023" y="21600"/>
                    </a:lnTo>
                    <a:lnTo>
                      <a:pt x="0" y="19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1" name="Shape 2411"/>
              <p:cNvSpPr/>
              <p:nvPr/>
            </p:nvSpPr>
            <p:spPr>
              <a:xfrm>
                <a:off x="811212" y="125412"/>
                <a:ext cx="544514" cy="714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00"/>
                    </a:moveTo>
                    <a:lnTo>
                      <a:pt x="18451" y="0"/>
                    </a:lnTo>
                    <a:lnTo>
                      <a:pt x="21600" y="2352"/>
                    </a:lnTo>
                    <a:lnTo>
                      <a:pt x="3023" y="21600"/>
                    </a:lnTo>
                    <a:lnTo>
                      <a:pt x="0" y="192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2" name="Shape 2412"/>
              <p:cNvSpPr/>
              <p:nvPr/>
            </p:nvSpPr>
            <p:spPr>
              <a:xfrm>
                <a:off x="887412" y="203200"/>
                <a:ext cx="496889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771"/>
                    </a:moveTo>
                    <a:lnTo>
                      <a:pt x="20358" y="0"/>
                    </a:lnTo>
                    <a:lnTo>
                      <a:pt x="21600" y="829"/>
                    </a:lnTo>
                    <a:lnTo>
                      <a:pt x="1173" y="21600"/>
                    </a:lnTo>
                    <a:lnTo>
                      <a:pt x="0" y="207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3" name="Shape 2413"/>
              <p:cNvSpPr/>
              <p:nvPr/>
            </p:nvSpPr>
            <p:spPr>
              <a:xfrm>
                <a:off x="887412" y="203200"/>
                <a:ext cx="496889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771"/>
                    </a:moveTo>
                    <a:lnTo>
                      <a:pt x="20358" y="0"/>
                    </a:lnTo>
                    <a:lnTo>
                      <a:pt x="21600" y="829"/>
                    </a:lnTo>
                    <a:lnTo>
                      <a:pt x="1173" y="21600"/>
                    </a:lnTo>
                    <a:lnTo>
                      <a:pt x="0" y="2077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4" name="Shape 2414"/>
              <p:cNvSpPr/>
              <p:nvPr/>
            </p:nvSpPr>
            <p:spPr>
              <a:xfrm>
                <a:off x="914400" y="228600"/>
                <a:ext cx="493713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558" y="0"/>
                    </a:lnTo>
                    <a:lnTo>
                      <a:pt x="21600" y="0"/>
                    </a:lnTo>
                    <a:lnTo>
                      <a:pt x="11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5" name="Shape 2415"/>
              <p:cNvSpPr/>
              <p:nvPr/>
            </p:nvSpPr>
            <p:spPr>
              <a:xfrm>
                <a:off x="914400" y="228600"/>
                <a:ext cx="493713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558" y="0"/>
                    </a:lnTo>
                    <a:lnTo>
                      <a:pt x="21600" y="0"/>
                    </a:lnTo>
                    <a:lnTo>
                      <a:pt x="11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6" name="Shape 2416"/>
              <p:cNvSpPr/>
              <p:nvPr/>
            </p:nvSpPr>
            <p:spPr>
              <a:xfrm>
                <a:off x="941387" y="203200"/>
                <a:ext cx="569914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689" y="829"/>
                    </a:lnTo>
                    <a:lnTo>
                      <a:pt x="21600" y="0"/>
                    </a:lnTo>
                    <a:lnTo>
                      <a:pt x="3851" y="2077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7" name="Shape 2417"/>
              <p:cNvSpPr/>
              <p:nvPr/>
            </p:nvSpPr>
            <p:spPr>
              <a:xfrm>
                <a:off x="941387" y="203200"/>
                <a:ext cx="569914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689" y="829"/>
                    </a:lnTo>
                    <a:lnTo>
                      <a:pt x="21600" y="0"/>
                    </a:lnTo>
                    <a:lnTo>
                      <a:pt x="3851" y="2077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8" name="Shape 2418"/>
              <p:cNvSpPr/>
              <p:nvPr/>
            </p:nvSpPr>
            <p:spPr>
              <a:xfrm>
                <a:off x="1042987" y="158750"/>
                <a:ext cx="617539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380" y="1410"/>
                    </a:lnTo>
                    <a:lnTo>
                      <a:pt x="21600" y="0"/>
                    </a:lnTo>
                    <a:lnTo>
                      <a:pt x="5220" y="2019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19" name="Shape 2419"/>
              <p:cNvSpPr/>
              <p:nvPr/>
            </p:nvSpPr>
            <p:spPr>
              <a:xfrm>
                <a:off x="1042987" y="158750"/>
                <a:ext cx="617539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380" y="1410"/>
                    </a:lnTo>
                    <a:lnTo>
                      <a:pt x="21600" y="0"/>
                    </a:lnTo>
                    <a:lnTo>
                      <a:pt x="5220" y="2019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0" name="Shape 2420"/>
              <p:cNvSpPr/>
              <p:nvPr/>
            </p:nvSpPr>
            <p:spPr>
              <a:xfrm>
                <a:off x="1192212" y="63500"/>
                <a:ext cx="679451" cy="731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888" y="2811"/>
                    </a:lnTo>
                    <a:lnTo>
                      <a:pt x="21600" y="0"/>
                    </a:lnTo>
                    <a:lnTo>
                      <a:pt x="6662" y="18789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1" name="Shape 2421"/>
              <p:cNvSpPr/>
              <p:nvPr/>
            </p:nvSpPr>
            <p:spPr>
              <a:xfrm>
                <a:off x="1192212" y="63500"/>
                <a:ext cx="679451" cy="731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888" y="2811"/>
                    </a:lnTo>
                    <a:lnTo>
                      <a:pt x="21600" y="0"/>
                    </a:lnTo>
                    <a:lnTo>
                      <a:pt x="6662" y="18789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2" name="Shape 2422"/>
              <p:cNvSpPr/>
              <p:nvPr/>
            </p:nvSpPr>
            <p:spPr>
              <a:xfrm>
                <a:off x="1401762" y="42862"/>
                <a:ext cx="506414" cy="657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043" y="678"/>
                    </a:lnTo>
                    <a:lnTo>
                      <a:pt x="21600" y="0"/>
                    </a:lnTo>
                    <a:lnTo>
                      <a:pt x="1693" y="2092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3" name="Shape 2423"/>
              <p:cNvSpPr/>
              <p:nvPr/>
            </p:nvSpPr>
            <p:spPr>
              <a:xfrm>
                <a:off x="1401762" y="42862"/>
                <a:ext cx="506414" cy="657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043" y="678"/>
                    </a:lnTo>
                    <a:lnTo>
                      <a:pt x="21600" y="0"/>
                    </a:lnTo>
                    <a:lnTo>
                      <a:pt x="1693" y="2092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4" name="Shape 2424"/>
              <p:cNvSpPr/>
              <p:nvPr/>
            </p:nvSpPr>
            <p:spPr>
              <a:xfrm>
                <a:off x="1431925" y="20637"/>
                <a:ext cx="476251" cy="658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21600"/>
                    </a:moveTo>
                    <a:lnTo>
                      <a:pt x="21600" y="729"/>
                    </a:lnTo>
                    <a:lnTo>
                      <a:pt x="21312" y="0"/>
                    </a:lnTo>
                    <a:lnTo>
                      <a:pt x="0" y="20871"/>
                    </a:lnTo>
                    <a:lnTo>
                      <a:pt x="43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5" name="Shape 2425"/>
              <p:cNvSpPr/>
              <p:nvPr/>
            </p:nvSpPr>
            <p:spPr>
              <a:xfrm>
                <a:off x="1431925" y="20637"/>
                <a:ext cx="476251" cy="658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21600"/>
                    </a:moveTo>
                    <a:lnTo>
                      <a:pt x="21600" y="729"/>
                    </a:lnTo>
                    <a:lnTo>
                      <a:pt x="21312" y="0"/>
                    </a:lnTo>
                    <a:lnTo>
                      <a:pt x="0" y="20871"/>
                    </a:lnTo>
                    <a:lnTo>
                      <a:pt x="43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6" name="Shape 2426"/>
              <p:cNvSpPr/>
              <p:nvPr/>
            </p:nvSpPr>
            <p:spPr>
              <a:xfrm>
                <a:off x="1335087" y="20637"/>
                <a:ext cx="566739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1" y="19958"/>
                    </a:moveTo>
                    <a:lnTo>
                      <a:pt x="21600" y="0"/>
                    </a:lnTo>
                    <a:lnTo>
                      <a:pt x="17849" y="1543"/>
                    </a:lnTo>
                    <a:lnTo>
                      <a:pt x="0" y="21600"/>
                    </a:lnTo>
                    <a:lnTo>
                      <a:pt x="3691" y="199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7" name="Shape 2427"/>
              <p:cNvSpPr/>
              <p:nvPr/>
            </p:nvSpPr>
            <p:spPr>
              <a:xfrm>
                <a:off x="1335087" y="20637"/>
                <a:ext cx="566739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1" y="19958"/>
                    </a:moveTo>
                    <a:lnTo>
                      <a:pt x="21600" y="0"/>
                    </a:lnTo>
                    <a:lnTo>
                      <a:pt x="17849" y="1543"/>
                    </a:lnTo>
                    <a:lnTo>
                      <a:pt x="0" y="21600"/>
                    </a:lnTo>
                    <a:lnTo>
                      <a:pt x="3691" y="1995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8" name="Shape 2428"/>
              <p:cNvSpPr/>
              <p:nvPr/>
            </p:nvSpPr>
            <p:spPr>
              <a:xfrm>
                <a:off x="1231900" y="69850"/>
                <a:ext cx="571501" cy="68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0" y="20244"/>
                    </a:moveTo>
                    <a:lnTo>
                      <a:pt x="21600" y="0"/>
                    </a:lnTo>
                    <a:lnTo>
                      <a:pt x="17700" y="1457"/>
                    </a:lnTo>
                    <a:lnTo>
                      <a:pt x="0" y="21600"/>
                    </a:lnTo>
                    <a:lnTo>
                      <a:pt x="3900" y="2024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29" name="Shape 2429"/>
              <p:cNvSpPr/>
              <p:nvPr/>
            </p:nvSpPr>
            <p:spPr>
              <a:xfrm>
                <a:off x="1231900" y="69850"/>
                <a:ext cx="571501" cy="68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0" y="20244"/>
                    </a:moveTo>
                    <a:lnTo>
                      <a:pt x="21600" y="0"/>
                    </a:lnTo>
                    <a:lnTo>
                      <a:pt x="17700" y="1457"/>
                    </a:lnTo>
                    <a:lnTo>
                      <a:pt x="0" y="21600"/>
                    </a:lnTo>
                    <a:lnTo>
                      <a:pt x="3900" y="2024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0" name="Shape 2430"/>
              <p:cNvSpPr/>
              <p:nvPr/>
            </p:nvSpPr>
            <p:spPr>
              <a:xfrm>
                <a:off x="1060450" y="115887"/>
                <a:ext cx="639763" cy="69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89" y="19821"/>
                    </a:moveTo>
                    <a:lnTo>
                      <a:pt x="21600" y="0"/>
                    </a:lnTo>
                    <a:lnTo>
                      <a:pt x="15865" y="1779"/>
                    </a:lnTo>
                    <a:lnTo>
                      <a:pt x="0" y="21600"/>
                    </a:lnTo>
                    <a:lnTo>
                      <a:pt x="5789" y="198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1" name="Shape 2431"/>
              <p:cNvSpPr/>
              <p:nvPr/>
            </p:nvSpPr>
            <p:spPr>
              <a:xfrm>
                <a:off x="1060450" y="115887"/>
                <a:ext cx="639763" cy="69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89" y="19821"/>
                    </a:moveTo>
                    <a:lnTo>
                      <a:pt x="21600" y="0"/>
                    </a:lnTo>
                    <a:lnTo>
                      <a:pt x="15865" y="1779"/>
                    </a:lnTo>
                    <a:lnTo>
                      <a:pt x="0" y="21600"/>
                    </a:lnTo>
                    <a:lnTo>
                      <a:pt x="5789" y="198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2" name="Shape 2432"/>
              <p:cNvSpPr/>
              <p:nvPr/>
            </p:nvSpPr>
            <p:spPr>
              <a:xfrm>
                <a:off x="938212" y="173037"/>
                <a:ext cx="59213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9" y="20623"/>
                    </a:moveTo>
                    <a:lnTo>
                      <a:pt x="21600" y="0"/>
                    </a:lnTo>
                    <a:lnTo>
                      <a:pt x="17141" y="977"/>
                    </a:lnTo>
                    <a:lnTo>
                      <a:pt x="0" y="21600"/>
                    </a:lnTo>
                    <a:lnTo>
                      <a:pt x="4459" y="206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3" name="Shape 2433"/>
              <p:cNvSpPr/>
              <p:nvPr/>
            </p:nvSpPr>
            <p:spPr>
              <a:xfrm>
                <a:off x="938212" y="173037"/>
                <a:ext cx="59213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9" y="20623"/>
                    </a:moveTo>
                    <a:lnTo>
                      <a:pt x="21600" y="0"/>
                    </a:lnTo>
                    <a:lnTo>
                      <a:pt x="17141" y="977"/>
                    </a:lnTo>
                    <a:lnTo>
                      <a:pt x="0" y="21600"/>
                    </a:lnTo>
                    <a:lnTo>
                      <a:pt x="4459" y="206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4" name="Shape 2434"/>
              <p:cNvSpPr/>
              <p:nvPr/>
            </p:nvSpPr>
            <p:spPr>
              <a:xfrm>
                <a:off x="923925" y="203200"/>
                <a:ext cx="484188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7" y="21493"/>
                    </a:moveTo>
                    <a:lnTo>
                      <a:pt x="21600" y="0"/>
                    </a:lnTo>
                    <a:lnTo>
                      <a:pt x="20892" y="0"/>
                    </a:lnTo>
                    <a:lnTo>
                      <a:pt x="0" y="21600"/>
                    </a:lnTo>
                    <a:lnTo>
                      <a:pt x="637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5" name="Shape 2435"/>
              <p:cNvSpPr/>
              <p:nvPr/>
            </p:nvSpPr>
            <p:spPr>
              <a:xfrm>
                <a:off x="923925" y="203200"/>
                <a:ext cx="484188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7" y="21493"/>
                    </a:moveTo>
                    <a:lnTo>
                      <a:pt x="21600" y="0"/>
                    </a:lnTo>
                    <a:lnTo>
                      <a:pt x="20892" y="0"/>
                    </a:lnTo>
                    <a:lnTo>
                      <a:pt x="0" y="21600"/>
                    </a:lnTo>
                    <a:lnTo>
                      <a:pt x="637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6" name="Shape 2436"/>
              <p:cNvSpPr/>
              <p:nvPr/>
            </p:nvSpPr>
            <p:spPr>
              <a:xfrm>
                <a:off x="896937" y="179387"/>
                <a:ext cx="495301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" y="21600"/>
                    </a:moveTo>
                    <a:lnTo>
                      <a:pt x="21600" y="775"/>
                    </a:lnTo>
                    <a:lnTo>
                      <a:pt x="20423" y="0"/>
                    </a:lnTo>
                    <a:lnTo>
                      <a:pt x="0" y="20722"/>
                    </a:lnTo>
                    <a:lnTo>
                      <a:pt x="117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7" name="Shape 2437"/>
              <p:cNvSpPr/>
              <p:nvPr/>
            </p:nvSpPr>
            <p:spPr>
              <a:xfrm>
                <a:off x="896937" y="179387"/>
                <a:ext cx="495301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" y="21600"/>
                    </a:moveTo>
                    <a:lnTo>
                      <a:pt x="21600" y="775"/>
                    </a:lnTo>
                    <a:lnTo>
                      <a:pt x="20423" y="0"/>
                    </a:lnTo>
                    <a:lnTo>
                      <a:pt x="0" y="20722"/>
                    </a:lnTo>
                    <a:lnTo>
                      <a:pt x="117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8" name="Shape 2438"/>
              <p:cNvSpPr/>
              <p:nvPr/>
            </p:nvSpPr>
            <p:spPr>
              <a:xfrm>
                <a:off x="835025" y="119062"/>
                <a:ext cx="530226" cy="696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22" y="21600"/>
                    </a:moveTo>
                    <a:lnTo>
                      <a:pt x="21600" y="1870"/>
                    </a:lnTo>
                    <a:lnTo>
                      <a:pt x="19013" y="0"/>
                    </a:lnTo>
                    <a:lnTo>
                      <a:pt x="0" y="19730"/>
                    </a:lnTo>
                    <a:lnTo>
                      <a:pt x="252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39" name="Shape 2439"/>
              <p:cNvSpPr/>
              <p:nvPr/>
            </p:nvSpPr>
            <p:spPr>
              <a:xfrm>
                <a:off x="835025" y="119062"/>
                <a:ext cx="530226" cy="696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22" y="21600"/>
                    </a:moveTo>
                    <a:lnTo>
                      <a:pt x="21600" y="1870"/>
                    </a:lnTo>
                    <a:lnTo>
                      <a:pt x="19013" y="0"/>
                    </a:lnTo>
                    <a:lnTo>
                      <a:pt x="0" y="19730"/>
                    </a:lnTo>
                    <a:lnTo>
                      <a:pt x="252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0" name="Shape 2440"/>
              <p:cNvSpPr/>
              <p:nvPr/>
            </p:nvSpPr>
            <p:spPr>
              <a:xfrm>
                <a:off x="735012" y="17462"/>
                <a:ext cx="566739" cy="738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12" y="21600"/>
                    </a:moveTo>
                    <a:lnTo>
                      <a:pt x="21600" y="2973"/>
                    </a:lnTo>
                    <a:lnTo>
                      <a:pt x="17849" y="0"/>
                    </a:lnTo>
                    <a:lnTo>
                      <a:pt x="0" y="18627"/>
                    </a:lnTo>
                    <a:lnTo>
                      <a:pt x="381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1" name="Shape 2441"/>
              <p:cNvSpPr/>
              <p:nvPr/>
            </p:nvSpPr>
            <p:spPr>
              <a:xfrm>
                <a:off x="735012" y="17462"/>
                <a:ext cx="566739" cy="738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12" y="21600"/>
                    </a:moveTo>
                    <a:lnTo>
                      <a:pt x="21600" y="2973"/>
                    </a:lnTo>
                    <a:lnTo>
                      <a:pt x="17849" y="0"/>
                    </a:lnTo>
                    <a:lnTo>
                      <a:pt x="0" y="18627"/>
                    </a:lnTo>
                    <a:lnTo>
                      <a:pt x="381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2" name="Shape 2442"/>
              <p:cNvSpPr/>
              <p:nvPr/>
            </p:nvSpPr>
            <p:spPr>
              <a:xfrm>
                <a:off x="715962" y="3174"/>
                <a:ext cx="487364" cy="650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" y="21600"/>
                    </a:moveTo>
                    <a:lnTo>
                      <a:pt x="21600" y="474"/>
                    </a:lnTo>
                    <a:lnTo>
                      <a:pt x="20685" y="0"/>
                    </a:lnTo>
                    <a:lnTo>
                      <a:pt x="0" y="21126"/>
                    </a:lnTo>
                    <a:lnTo>
                      <a:pt x="84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3" name="Shape 2443"/>
              <p:cNvSpPr/>
              <p:nvPr/>
            </p:nvSpPr>
            <p:spPr>
              <a:xfrm>
                <a:off x="715962" y="3174"/>
                <a:ext cx="487364" cy="650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" y="21600"/>
                    </a:moveTo>
                    <a:lnTo>
                      <a:pt x="21600" y="474"/>
                    </a:lnTo>
                    <a:lnTo>
                      <a:pt x="20685" y="0"/>
                    </a:lnTo>
                    <a:lnTo>
                      <a:pt x="0" y="21126"/>
                    </a:lnTo>
                    <a:lnTo>
                      <a:pt x="844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4" name="Shape 2444"/>
              <p:cNvSpPr/>
              <p:nvPr/>
            </p:nvSpPr>
            <p:spPr>
              <a:xfrm>
                <a:off x="692150" y="3174"/>
                <a:ext cx="4905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9" y="21493"/>
                    </a:moveTo>
                    <a:lnTo>
                      <a:pt x="21600" y="0"/>
                    </a:lnTo>
                    <a:lnTo>
                      <a:pt x="20551" y="107"/>
                    </a:lnTo>
                    <a:lnTo>
                      <a:pt x="0" y="21600"/>
                    </a:lnTo>
                    <a:lnTo>
                      <a:pt x="1049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5" name="Shape 2445"/>
              <p:cNvSpPr/>
              <p:nvPr/>
            </p:nvSpPr>
            <p:spPr>
              <a:xfrm>
                <a:off x="692150" y="3174"/>
                <a:ext cx="4905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9" y="21493"/>
                    </a:moveTo>
                    <a:lnTo>
                      <a:pt x="21600" y="0"/>
                    </a:lnTo>
                    <a:lnTo>
                      <a:pt x="20551" y="107"/>
                    </a:lnTo>
                    <a:lnTo>
                      <a:pt x="0" y="21600"/>
                    </a:lnTo>
                    <a:lnTo>
                      <a:pt x="1049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6" name="Shape 2446"/>
              <p:cNvSpPr/>
              <p:nvPr/>
            </p:nvSpPr>
            <p:spPr>
              <a:xfrm>
                <a:off x="655637" y="6350"/>
                <a:ext cx="503239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" y="20190"/>
                    </a:moveTo>
                    <a:lnTo>
                      <a:pt x="21600" y="0"/>
                    </a:lnTo>
                    <a:lnTo>
                      <a:pt x="20033" y="1460"/>
                    </a:lnTo>
                    <a:lnTo>
                      <a:pt x="0" y="21600"/>
                    </a:lnTo>
                    <a:lnTo>
                      <a:pt x="1567" y="2019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7" name="Shape 2447"/>
              <p:cNvSpPr/>
              <p:nvPr/>
            </p:nvSpPr>
            <p:spPr>
              <a:xfrm>
                <a:off x="655637" y="6350"/>
                <a:ext cx="503239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" y="20190"/>
                    </a:moveTo>
                    <a:lnTo>
                      <a:pt x="21600" y="0"/>
                    </a:lnTo>
                    <a:lnTo>
                      <a:pt x="20033" y="1460"/>
                    </a:lnTo>
                    <a:lnTo>
                      <a:pt x="0" y="21600"/>
                    </a:lnTo>
                    <a:lnTo>
                      <a:pt x="1567" y="2019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8" name="Shape 2448"/>
              <p:cNvSpPr/>
              <p:nvPr/>
            </p:nvSpPr>
            <p:spPr>
              <a:xfrm>
                <a:off x="639762" y="52387"/>
                <a:ext cx="482601" cy="65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" y="20971"/>
                    </a:moveTo>
                    <a:lnTo>
                      <a:pt x="21600" y="0"/>
                    </a:lnTo>
                    <a:lnTo>
                      <a:pt x="21032" y="577"/>
                    </a:lnTo>
                    <a:lnTo>
                      <a:pt x="0" y="21600"/>
                    </a:lnTo>
                    <a:lnTo>
                      <a:pt x="711" y="209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49" name="Shape 2449"/>
              <p:cNvSpPr/>
              <p:nvPr/>
            </p:nvSpPr>
            <p:spPr>
              <a:xfrm>
                <a:off x="639762" y="52387"/>
                <a:ext cx="482601" cy="65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" y="20971"/>
                    </a:moveTo>
                    <a:lnTo>
                      <a:pt x="21600" y="0"/>
                    </a:lnTo>
                    <a:lnTo>
                      <a:pt x="21032" y="577"/>
                    </a:lnTo>
                    <a:lnTo>
                      <a:pt x="0" y="21600"/>
                    </a:lnTo>
                    <a:lnTo>
                      <a:pt x="711" y="2097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0" name="Shape 2450"/>
              <p:cNvSpPr/>
              <p:nvPr/>
            </p:nvSpPr>
            <p:spPr>
              <a:xfrm>
                <a:off x="598487" y="69850"/>
                <a:ext cx="511176" cy="693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4" y="19821"/>
                    </a:moveTo>
                    <a:lnTo>
                      <a:pt x="21600" y="0"/>
                    </a:lnTo>
                    <a:lnTo>
                      <a:pt x="19789" y="1730"/>
                    </a:lnTo>
                    <a:lnTo>
                      <a:pt x="0" y="21600"/>
                    </a:lnTo>
                    <a:lnTo>
                      <a:pt x="1744" y="198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1" name="Shape 2451"/>
              <p:cNvSpPr/>
              <p:nvPr/>
            </p:nvSpPr>
            <p:spPr>
              <a:xfrm>
                <a:off x="598487" y="69850"/>
                <a:ext cx="511176" cy="693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4" y="19821"/>
                    </a:moveTo>
                    <a:lnTo>
                      <a:pt x="21600" y="0"/>
                    </a:lnTo>
                    <a:lnTo>
                      <a:pt x="19789" y="1730"/>
                    </a:lnTo>
                    <a:lnTo>
                      <a:pt x="0" y="21600"/>
                    </a:lnTo>
                    <a:lnTo>
                      <a:pt x="1744" y="198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2" name="Shape 2452"/>
              <p:cNvSpPr/>
              <p:nvPr/>
            </p:nvSpPr>
            <p:spPr>
              <a:xfrm>
                <a:off x="476250" y="125412"/>
                <a:ext cx="590551" cy="75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1" y="18204"/>
                    </a:moveTo>
                    <a:lnTo>
                      <a:pt x="21600" y="0"/>
                    </a:lnTo>
                    <a:lnTo>
                      <a:pt x="17013" y="3442"/>
                    </a:lnTo>
                    <a:lnTo>
                      <a:pt x="0" y="21600"/>
                    </a:lnTo>
                    <a:lnTo>
                      <a:pt x="4471" y="1820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3" name="Shape 2453"/>
              <p:cNvSpPr/>
              <p:nvPr/>
            </p:nvSpPr>
            <p:spPr>
              <a:xfrm>
                <a:off x="476250" y="125412"/>
                <a:ext cx="590551" cy="75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1" y="18204"/>
                    </a:moveTo>
                    <a:lnTo>
                      <a:pt x="21600" y="0"/>
                    </a:lnTo>
                    <a:lnTo>
                      <a:pt x="17013" y="3442"/>
                    </a:lnTo>
                    <a:lnTo>
                      <a:pt x="0" y="21600"/>
                    </a:lnTo>
                    <a:lnTo>
                      <a:pt x="4471" y="1820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4" name="Shape 2454"/>
              <p:cNvSpPr/>
              <p:nvPr/>
            </p:nvSpPr>
            <p:spPr>
              <a:xfrm>
                <a:off x="330200" y="246062"/>
                <a:ext cx="611188" cy="768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62" y="17896"/>
                    </a:moveTo>
                    <a:lnTo>
                      <a:pt x="21600" y="0"/>
                    </a:lnTo>
                    <a:lnTo>
                      <a:pt x="16551" y="3615"/>
                    </a:lnTo>
                    <a:lnTo>
                      <a:pt x="0" y="21600"/>
                    </a:lnTo>
                    <a:lnTo>
                      <a:pt x="5162" y="1789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5" name="Shape 2455"/>
              <p:cNvSpPr/>
              <p:nvPr/>
            </p:nvSpPr>
            <p:spPr>
              <a:xfrm>
                <a:off x="330200" y="246062"/>
                <a:ext cx="611188" cy="768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62" y="17896"/>
                    </a:moveTo>
                    <a:lnTo>
                      <a:pt x="21600" y="0"/>
                    </a:lnTo>
                    <a:lnTo>
                      <a:pt x="16551" y="3615"/>
                    </a:lnTo>
                    <a:lnTo>
                      <a:pt x="0" y="21600"/>
                    </a:lnTo>
                    <a:lnTo>
                      <a:pt x="5162" y="1789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6" name="Shape 2456"/>
              <p:cNvSpPr/>
              <p:nvPr/>
            </p:nvSpPr>
            <p:spPr>
              <a:xfrm>
                <a:off x="317500" y="374650"/>
                <a:ext cx="481013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0" y="21493"/>
                    </a:moveTo>
                    <a:lnTo>
                      <a:pt x="21600" y="0"/>
                    </a:lnTo>
                    <a:lnTo>
                      <a:pt x="21101" y="213"/>
                    </a:lnTo>
                    <a:lnTo>
                      <a:pt x="0" y="21600"/>
                    </a:lnTo>
                    <a:lnTo>
                      <a:pt x="570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7" name="Shape 2457"/>
              <p:cNvSpPr/>
              <p:nvPr/>
            </p:nvSpPr>
            <p:spPr>
              <a:xfrm>
                <a:off x="317500" y="374650"/>
                <a:ext cx="481013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0" y="21493"/>
                    </a:moveTo>
                    <a:lnTo>
                      <a:pt x="21600" y="0"/>
                    </a:lnTo>
                    <a:lnTo>
                      <a:pt x="21101" y="213"/>
                    </a:lnTo>
                    <a:lnTo>
                      <a:pt x="0" y="21600"/>
                    </a:lnTo>
                    <a:lnTo>
                      <a:pt x="570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8" name="Shape 2458"/>
              <p:cNvSpPr/>
              <p:nvPr/>
            </p:nvSpPr>
            <p:spPr>
              <a:xfrm>
                <a:off x="304800" y="371475"/>
                <a:ext cx="482601" cy="646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600"/>
                    </a:moveTo>
                    <a:lnTo>
                      <a:pt x="21600" y="318"/>
                    </a:lnTo>
                    <a:lnTo>
                      <a:pt x="21032" y="0"/>
                    </a:lnTo>
                    <a:lnTo>
                      <a:pt x="0" y="21282"/>
                    </a:lnTo>
                    <a:lnTo>
                      <a:pt x="56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59" name="Shape 2459"/>
              <p:cNvSpPr/>
              <p:nvPr/>
            </p:nvSpPr>
            <p:spPr>
              <a:xfrm>
                <a:off x="304800" y="371475"/>
                <a:ext cx="482601" cy="646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600"/>
                    </a:moveTo>
                    <a:lnTo>
                      <a:pt x="21600" y="318"/>
                    </a:lnTo>
                    <a:lnTo>
                      <a:pt x="21032" y="0"/>
                    </a:lnTo>
                    <a:lnTo>
                      <a:pt x="0" y="21282"/>
                    </a:lnTo>
                    <a:lnTo>
                      <a:pt x="568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0" name="Shape 2460"/>
              <p:cNvSpPr/>
              <p:nvPr/>
            </p:nvSpPr>
            <p:spPr>
              <a:xfrm>
                <a:off x="260350" y="312737"/>
                <a:ext cx="514351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21600"/>
                    </a:moveTo>
                    <a:lnTo>
                      <a:pt x="21600" y="1825"/>
                    </a:lnTo>
                    <a:lnTo>
                      <a:pt x="19667" y="0"/>
                    </a:lnTo>
                    <a:lnTo>
                      <a:pt x="0" y="19775"/>
                    </a:lnTo>
                    <a:lnTo>
                      <a:pt x="186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1" name="Shape 2461"/>
              <p:cNvSpPr/>
              <p:nvPr/>
            </p:nvSpPr>
            <p:spPr>
              <a:xfrm>
                <a:off x="260350" y="312737"/>
                <a:ext cx="514351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21600"/>
                    </a:moveTo>
                    <a:lnTo>
                      <a:pt x="21600" y="1825"/>
                    </a:lnTo>
                    <a:lnTo>
                      <a:pt x="19667" y="0"/>
                    </a:lnTo>
                    <a:lnTo>
                      <a:pt x="0" y="19775"/>
                    </a:lnTo>
                    <a:lnTo>
                      <a:pt x="186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2" name="Shape 2462"/>
              <p:cNvSpPr/>
              <p:nvPr/>
            </p:nvSpPr>
            <p:spPr>
              <a:xfrm>
                <a:off x="58737" y="52387"/>
                <a:ext cx="669926" cy="89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21600"/>
                    </a:moveTo>
                    <a:lnTo>
                      <a:pt x="21600" y="6270"/>
                    </a:lnTo>
                    <a:lnTo>
                      <a:pt x="15100" y="0"/>
                    </a:lnTo>
                    <a:lnTo>
                      <a:pt x="0" y="15292"/>
                    </a:lnTo>
                    <a:lnTo>
                      <a:pt x="65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3" name="Shape 2463"/>
              <p:cNvSpPr/>
              <p:nvPr/>
            </p:nvSpPr>
            <p:spPr>
              <a:xfrm>
                <a:off x="58737" y="52387"/>
                <a:ext cx="669926" cy="89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21600"/>
                    </a:moveTo>
                    <a:lnTo>
                      <a:pt x="21600" y="6270"/>
                    </a:lnTo>
                    <a:lnTo>
                      <a:pt x="15100" y="0"/>
                    </a:lnTo>
                    <a:lnTo>
                      <a:pt x="0" y="15292"/>
                    </a:lnTo>
                    <a:lnTo>
                      <a:pt x="650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4" name="Shape 2464"/>
              <p:cNvSpPr/>
              <p:nvPr/>
            </p:nvSpPr>
            <p:spPr>
              <a:xfrm>
                <a:off x="12700" y="0"/>
                <a:ext cx="514351" cy="687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" y="21600"/>
                    </a:moveTo>
                    <a:lnTo>
                      <a:pt x="21600" y="1646"/>
                    </a:lnTo>
                    <a:lnTo>
                      <a:pt x="19733" y="0"/>
                    </a:lnTo>
                    <a:lnTo>
                      <a:pt x="0" y="20004"/>
                    </a:lnTo>
                    <a:lnTo>
                      <a:pt x="193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5" name="Shape 2465"/>
              <p:cNvSpPr/>
              <p:nvPr/>
            </p:nvSpPr>
            <p:spPr>
              <a:xfrm>
                <a:off x="12700" y="0"/>
                <a:ext cx="514351" cy="687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" y="21600"/>
                    </a:moveTo>
                    <a:lnTo>
                      <a:pt x="21600" y="1646"/>
                    </a:lnTo>
                    <a:lnTo>
                      <a:pt x="19733" y="0"/>
                    </a:lnTo>
                    <a:lnTo>
                      <a:pt x="0" y="20004"/>
                    </a:lnTo>
                    <a:lnTo>
                      <a:pt x="1933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6" name="Shape 2466"/>
              <p:cNvSpPr/>
              <p:nvPr/>
            </p:nvSpPr>
            <p:spPr>
              <a:xfrm>
                <a:off x="0" y="-1"/>
                <a:ext cx="482601" cy="65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023"/>
                    </a:moveTo>
                    <a:lnTo>
                      <a:pt x="21600" y="0"/>
                    </a:lnTo>
                    <a:lnTo>
                      <a:pt x="21032" y="577"/>
                    </a:lnTo>
                    <a:lnTo>
                      <a:pt x="0" y="21600"/>
                    </a:lnTo>
                    <a:lnTo>
                      <a:pt x="568" y="210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7" name="Shape 2467"/>
              <p:cNvSpPr/>
              <p:nvPr/>
            </p:nvSpPr>
            <p:spPr>
              <a:xfrm>
                <a:off x="0" y="-1"/>
                <a:ext cx="482601" cy="65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023"/>
                    </a:moveTo>
                    <a:lnTo>
                      <a:pt x="21600" y="0"/>
                    </a:lnTo>
                    <a:lnTo>
                      <a:pt x="21032" y="577"/>
                    </a:lnTo>
                    <a:lnTo>
                      <a:pt x="0" y="21600"/>
                    </a:lnTo>
                    <a:lnTo>
                      <a:pt x="568" y="210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8" name="Shape 2468"/>
              <p:cNvSpPr/>
              <p:nvPr/>
            </p:nvSpPr>
            <p:spPr>
              <a:xfrm>
                <a:off x="0" y="17462"/>
                <a:ext cx="555626" cy="746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429"/>
                    </a:moveTo>
                    <a:lnTo>
                      <a:pt x="18267" y="0"/>
                    </a:lnTo>
                    <a:lnTo>
                      <a:pt x="21600" y="3171"/>
                    </a:lnTo>
                    <a:lnTo>
                      <a:pt x="3333" y="21600"/>
                    </a:lnTo>
                    <a:lnTo>
                      <a:pt x="0" y="184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69" name="Shape 2469"/>
              <p:cNvSpPr/>
              <p:nvPr/>
            </p:nvSpPr>
            <p:spPr>
              <a:xfrm>
                <a:off x="0" y="17462"/>
                <a:ext cx="555626" cy="746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429"/>
                    </a:moveTo>
                    <a:lnTo>
                      <a:pt x="18267" y="0"/>
                    </a:lnTo>
                    <a:lnTo>
                      <a:pt x="21600" y="3171"/>
                    </a:lnTo>
                    <a:lnTo>
                      <a:pt x="3333" y="21600"/>
                    </a:lnTo>
                    <a:lnTo>
                      <a:pt x="0" y="1842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0" name="Shape 2470"/>
              <p:cNvSpPr/>
              <p:nvPr/>
            </p:nvSpPr>
            <p:spPr>
              <a:xfrm>
                <a:off x="85725" y="127000"/>
                <a:ext cx="609601" cy="817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819"/>
                    </a:moveTo>
                    <a:lnTo>
                      <a:pt x="16650" y="0"/>
                    </a:lnTo>
                    <a:lnTo>
                      <a:pt x="21600" y="4781"/>
                    </a:lnTo>
                    <a:lnTo>
                      <a:pt x="4950" y="21600"/>
                    </a:lnTo>
                    <a:lnTo>
                      <a:pt x="0" y="1681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1" name="Shape 2471"/>
              <p:cNvSpPr/>
              <p:nvPr/>
            </p:nvSpPr>
            <p:spPr>
              <a:xfrm>
                <a:off x="85725" y="127000"/>
                <a:ext cx="609601" cy="817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819"/>
                    </a:moveTo>
                    <a:lnTo>
                      <a:pt x="16650" y="0"/>
                    </a:lnTo>
                    <a:lnTo>
                      <a:pt x="21600" y="4781"/>
                    </a:lnTo>
                    <a:lnTo>
                      <a:pt x="4950" y="21600"/>
                    </a:lnTo>
                    <a:lnTo>
                      <a:pt x="0" y="16819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2" name="Shape 2472"/>
              <p:cNvSpPr/>
              <p:nvPr/>
            </p:nvSpPr>
            <p:spPr>
              <a:xfrm>
                <a:off x="225425" y="307975"/>
                <a:ext cx="527051" cy="714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48"/>
                    </a:moveTo>
                    <a:lnTo>
                      <a:pt x="19258" y="0"/>
                    </a:lnTo>
                    <a:lnTo>
                      <a:pt x="21600" y="2400"/>
                    </a:lnTo>
                    <a:lnTo>
                      <a:pt x="2537" y="21600"/>
                    </a:lnTo>
                    <a:lnTo>
                      <a:pt x="0" y="1924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3" name="Shape 2473"/>
              <p:cNvSpPr/>
              <p:nvPr/>
            </p:nvSpPr>
            <p:spPr>
              <a:xfrm>
                <a:off x="225425" y="307975"/>
                <a:ext cx="527051" cy="714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48"/>
                    </a:moveTo>
                    <a:lnTo>
                      <a:pt x="19258" y="0"/>
                    </a:lnTo>
                    <a:lnTo>
                      <a:pt x="21600" y="2400"/>
                    </a:lnTo>
                    <a:lnTo>
                      <a:pt x="2537" y="21600"/>
                    </a:lnTo>
                    <a:lnTo>
                      <a:pt x="0" y="1924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4" name="Shape 2474"/>
              <p:cNvSpPr/>
              <p:nvPr/>
            </p:nvSpPr>
            <p:spPr>
              <a:xfrm>
                <a:off x="287337" y="387350"/>
                <a:ext cx="490539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3"/>
                    </a:moveTo>
                    <a:lnTo>
                      <a:pt x="20482" y="0"/>
                    </a:lnTo>
                    <a:lnTo>
                      <a:pt x="21600" y="369"/>
                    </a:lnTo>
                    <a:lnTo>
                      <a:pt x="909" y="21600"/>
                    </a:lnTo>
                    <a:lnTo>
                      <a:pt x="0" y="2107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5" name="Shape 2475"/>
              <p:cNvSpPr/>
              <p:nvPr/>
            </p:nvSpPr>
            <p:spPr>
              <a:xfrm>
                <a:off x="287337" y="387350"/>
                <a:ext cx="490539" cy="65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073"/>
                    </a:moveTo>
                    <a:lnTo>
                      <a:pt x="20482" y="0"/>
                    </a:lnTo>
                    <a:lnTo>
                      <a:pt x="21600" y="369"/>
                    </a:lnTo>
                    <a:lnTo>
                      <a:pt x="909" y="21600"/>
                    </a:lnTo>
                    <a:lnTo>
                      <a:pt x="0" y="2107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6" name="Shape 2476"/>
              <p:cNvSpPr/>
              <p:nvPr/>
            </p:nvSpPr>
            <p:spPr>
              <a:xfrm>
                <a:off x="307975" y="398462"/>
                <a:ext cx="48418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963" y="0"/>
                    </a:lnTo>
                    <a:lnTo>
                      <a:pt x="21600" y="107"/>
                    </a:lnTo>
                    <a:lnTo>
                      <a:pt x="70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7" name="Shape 2477"/>
              <p:cNvSpPr/>
              <p:nvPr/>
            </p:nvSpPr>
            <p:spPr>
              <a:xfrm>
                <a:off x="307975" y="398462"/>
                <a:ext cx="48418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963" y="0"/>
                    </a:lnTo>
                    <a:lnTo>
                      <a:pt x="21600" y="107"/>
                    </a:lnTo>
                    <a:lnTo>
                      <a:pt x="70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8" name="Shape 2478"/>
              <p:cNvSpPr/>
              <p:nvPr/>
            </p:nvSpPr>
            <p:spPr>
              <a:xfrm>
                <a:off x="323850" y="395287"/>
                <a:ext cx="487363" cy="64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6" y="213"/>
                    </a:lnTo>
                    <a:lnTo>
                      <a:pt x="21600" y="0"/>
                    </a:lnTo>
                    <a:lnTo>
                      <a:pt x="774" y="2138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79" name="Shape 2479"/>
              <p:cNvSpPr/>
              <p:nvPr/>
            </p:nvSpPr>
            <p:spPr>
              <a:xfrm>
                <a:off x="323850" y="395287"/>
                <a:ext cx="487363" cy="64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6" y="213"/>
                    </a:lnTo>
                    <a:lnTo>
                      <a:pt x="21600" y="0"/>
                    </a:lnTo>
                    <a:lnTo>
                      <a:pt x="774" y="2138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0" name="Shape 2480"/>
              <p:cNvSpPr/>
              <p:nvPr/>
            </p:nvSpPr>
            <p:spPr>
              <a:xfrm>
                <a:off x="341312" y="274637"/>
                <a:ext cx="603251" cy="75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825" y="3442"/>
                    </a:lnTo>
                    <a:lnTo>
                      <a:pt x="21600" y="0"/>
                    </a:lnTo>
                    <a:lnTo>
                      <a:pt x="4945" y="1811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1" name="Shape 2481"/>
              <p:cNvSpPr/>
              <p:nvPr/>
            </p:nvSpPr>
            <p:spPr>
              <a:xfrm>
                <a:off x="341312" y="274637"/>
                <a:ext cx="603251" cy="75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825" y="3442"/>
                    </a:lnTo>
                    <a:lnTo>
                      <a:pt x="21600" y="0"/>
                    </a:lnTo>
                    <a:lnTo>
                      <a:pt x="4945" y="1811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2" name="Shape 2482"/>
              <p:cNvSpPr/>
              <p:nvPr/>
            </p:nvSpPr>
            <p:spPr>
              <a:xfrm>
                <a:off x="479425" y="149225"/>
                <a:ext cx="593726" cy="760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22" y="3562"/>
                    </a:lnTo>
                    <a:lnTo>
                      <a:pt x="21600" y="0"/>
                    </a:lnTo>
                    <a:lnTo>
                      <a:pt x="4505" y="1808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3" name="Shape 2483"/>
              <p:cNvSpPr/>
              <p:nvPr/>
            </p:nvSpPr>
            <p:spPr>
              <a:xfrm>
                <a:off x="479425" y="149225"/>
                <a:ext cx="593726" cy="760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922" y="3562"/>
                    </a:lnTo>
                    <a:lnTo>
                      <a:pt x="21600" y="0"/>
                    </a:lnTo>
                    <a:lnTo>
                      <a:pt x="4505" y="1808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4" name="Shape 2484"/>
              <p:cNvSpPr/>
              <p:nvPr/>
            </p:nvSpPr>
            <p:spPr>
              <a:xfrm>
                <a:off x="603250" y="49212"/>
                <a:ext cx="552451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72" y="2933"/>
                    </a:lnTo>
                    <a:lnTo>
                      <a:pt x="21600" y="0"/>
                    </a:lnTo>
                    <a:lnTo>
                      <a:pt x="3228" y="1866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5" name="Shape 2485"/>
              <p:cNvSpPr/>
              <p:nvPr/>
            </p:nvSpPr>
            <p:spPr>
              <a:xfrm>
                <a:off x="603250" y="49212"/>
                <a:ext cx="552451" cy="736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372" y="2933"/>
                    </a:lnTo>
                    <a:lnTo>
                      <a:pt x="21600" y="0"/>
                    </a:lnTo>
                    <a:lnTo>
                      <a:pt x="3228" y="1866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6" name="Shape 2486"/>
              <p:cNvSpPr/>
              <p:nvPr/>
            </p:nvSpPr>
            <p:spPr>
              <a:xfrm>
                <a:off x="685800" y="30162"/>
                <a:ext cx="481013" cy="655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01" y="628"/>
                    </a:lnTo>
                    <a:lnTo>
                      <a:pt x="21600" y="0"/>
                    </a:lnTo>
                    <a:lnTo>
                      <a:pt x="713" y="21077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7" name="Shape 2487"/>
              <p:cNvSpPr/>
              <p:nvPr/>
            </p:nvSpPr>
            <p:spPr>
              <a:xfrm>
                <a:off x="685800" y="30162"/>
                <a:ext cx="481013" cy="655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01" y="628"/>
                    </a:lnTo>
                    <a:lnTo>
                      <a:pt x="21600" y="0"/>
                    </a:lnTo>
                    <a:lnTo>
                      <a:pt x="713" y="21077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8" name="Shape 2488"/>
              <p:cNvSpPr/>
              <p:nvPr/>
            </p:nvSpPr>
            <p:spPr>
              <a:xfrm>
                <a:off x="701675" y="30162"/>
                <a:ext cx="48418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0" y="0"/>
                    </a:lnTo>
                    <a:lnTo>
                      <a:pt x="21600" y="0"/>
                    </a:lnTo>
                    <a:lnTo>
                      <a:pt x="779" y="2149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89" name="Shape 2489"/>
              <p:cNvSpPr/>
              <p:nvPr/>
            </p:nvSpPr>
            <p:spPr>
              <a:xfrm>
                <a:off x="701675" y="30162"/>
                <a:ext cx="48418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750" y="0"/>
                    </a:lnTo>
                    <a:lnTo>
                      <a:pt x="21600" y="0"/>
                    </a:lnTo>
                    <a:lnTo>
                      <a:pt x="779" y="21493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0" name="Shape 2490"/>
              <p:cNvSpPr/>
              <p:nvPr/>
            </p:nvSpPr>
            <p:spPr>
              <a:xfrm>
                <a:off x="719137" y="30162"/>
                <a:ext cx="557214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30"/>
                    </a:moveTo>
                    <a:lnTo>
                      <a:pt x="18092" y="0"/>
                    </a:lnTo>
                    <a:lnTo>
                      <a:pt x="21600" y="2817"/>
                    </a:lnTo>
                    <a:lnTo>
                      <a:pt x="3569" y="21600"/>
                    </a:lnTo>
                    <a:lnTo>
                      <a:pt x="0" y="1883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1" name="Shape 2491"/>
              <p:cNvSpPr/>
              <p:nvPr/>
            </p:nvSpPr>
            <p:spPr>
              <a:xfrm>
                <a:off x="719137" y="30162"/>
                <a:ext cx="557214" cy="730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830"/>
                    </a:moveTo>
                    <a:lnTo>
                      <a:pt x="18092" y="0"/>
                    </a:lnTo>
                    <a:lnTo>
                      <a:pt x="21600" y="2817"/>
                    </a:lnTo>
                    <a:lnTo>
                      <a:pt x="3569" y="21600"/>
                    </a:lnTo>
                    <a:lnTo>
                      <a:pt x="0" y="1883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2" name="Shape 2492"/>
              <p:cNvSpPr/>
              <p:nvPr/>
            </p:nvSpPr>
            <p:spPr>
              <a:xfrm>
                <a:off x="811212" y="125412"/>
                <a:ext cx="544514" cy="714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00"/>
                    </a:moveTo>
                    <a:lnTo>
                      <a:pt x="18451" y="0"/>
                    </a:lnTo>
                    <a:lnTo>
                      <a:pt x="21600" y="2352"/>
                    </a:lnTo>
                    <a:lnTo>
                      <a:pt x="3023" y="21600"/>
                    </a:lnTo>
                    <a:lnTo>
                      <a:pt x="0" y="19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3" name="Shape 2493"/>
              <p:cNvSpPr/>
              <p:nvPr/>
            </p:nvSpPr>
            <p:spPr>
              <a:xfrm>
                <a:off x="811212" y="125412"/>
                <a:ext cx="544514" cy="714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200"/>
                    </a:moveTo>
                    <a:lnTo>
                      <a:pt x="18451" y="0"/>
                    </a:lnTo>
                    <a:lnTo>
                      <a:pt x="21600" y="2352"/>
                    </a:lnTo>
                    <a:lnTo>
                      <a:pt x="3023" y="21600"/>
                    </a:lnTo>
                    <a:lnTo>
                      <a:pt x="0" y="192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4" name="Shape 2494"/>
              <p:cNvSpPr/>
              <p:nvPr/>
            </p:nvSpPr>
            <p:spPr>
              <a:xfrm>
                <a:off x="887412" y="203200"/>
                <a:ext cx="496889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771"/>
                    </a:moveTo>
                    <a:lnTo>
                      <a:pt x="20358" y="0"/>
                    </a:lnTo>
                    <a:lnTo>
                      <a:pt x="21600" y="829"/>
                    </a:lnTo>
                    <a:lnTo>
                      <a:pt x="1173" y="21600"/>
                    </a:lnTo>
                    <a:lnTo>
                      <a:pt x="0" y="207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5" name="Shape 2495"/>
              <p:cNvSpPr/>
              <p:nvPr/>
            </p:nvSpPr>
            <p:spPr>
              <a:xfrm>
                <a:off x="887412" y="203200"/>
                <a:ext cx="496889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771"/>
                    </a:moveTo>
                    <a:lnTo>
                      <a:pt x="20358" y="0"/>
                    </a:lnTo>
                    <a:lnTo>
                      <a:pt x="21600" y="829"/>
                    </a:lnTo>
                    <a:lnTo>
                      <a:pt x="1173" y="21600"/>
                    </a:lnTo>
                    <a:lnTo>
                      <a:pt x="0" y="2077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6" name="Shape 2496"/>
              <p:cNvSpPr/>
              <p:nvPr/>
            </p:nvSpPr>
            <p:spPr>
              <a:xfrm>
                <a:off x="914400" y="228600"/>
                <a:ext cx="493713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558" y="0"/>
                    </a:lnTo>
                    <a:lnTo>
                      <a:pt x="21600" y="0"/>
                    </a:lnTo>
                    <a:lnTo>
                      <a:pt x="11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7" name="Shape 2497"/>
              <p:cNvSpPr/>
              <p:nvPr/>
            </p:nvSpPr>
            <p:spPr>
              <a:xfrm>
                <a:off x="914400" y="228600"/>
                <a:ext cx="493713" cy="63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558" y="0"/>
                    </a:lnTo>
                    <a:lnTo>
                      <a:pt x="21600" y="0"/>
                    </a:lnTo>
                    <a:lnTo>
                      <a:pt x="1181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8" name="Shape 2498"/>
              <p:cNvSpPr/>
              <p:nvPr/>
            </p:nvSpPr>
            <p:spPr>
              <a:xfrm>
                <a:off x="941387" y="203200"/>
                <a:ext cx="569914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689" y="829"/>
                    </a:lnTo>
                    <a:lnTo>
                      <a:pt x="21600" y="0"/>
                    </a:lnTo>
                    <a:lnTo>
                      <a:pt x="3851" y="2077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499" name="Shape 2499"/>
              <p:cNvSpPr/>
              <p:nvPr/>
            </p:nvSpPr>
            <p:spPr>
              <a:xfrm>
                <a:off x="941387" y="203200"/>
                <a:ext cx="569914" cy="66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689" y="829"/>
                    </a:lnTo>
                    <a:lnTo>
                      <a:pt x="21600" y="0"/>
                    </a:lnTo>
                    <a:lnTo>
                      <a:pt x="3851" y="20771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0" name="Shape 2500"/>
              <p:cNvSpPr/>
              <p:nvPr/>
            </p:nvSpPr>
            <p:spPr>
              <a:xfrm>
                <a:off x="1042987" y="158750"/>
                <a:ext cx="617539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380" y="1410"/>
                    </a:lnTo>
                    <a:lnTo>
                      <a:pt x="21600" y="0"/>
                    </a:lnTo>
                    <a:lnTo>
                      <a:pt x="5220" y="2019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1" name="Shape 2501"/>
              <p:cNvSpPr/>
              <p:nvPr/>
            </p:nvSpPr>
            <p:spPr>
              <a:xfrm>
                <a:off x="1042987" y="158750"/>
                <a:ext cx="617539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6380" y="1410"/>
                    </a:lnTo>
                    <a:lnTo>
                      <a:pt x="21600" y="0"/>
                    </a:lnTo>
                    <a:lnTo>
                      <a:pt x="5220" y="2019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2" name="Shape 2502"/>
              <p:cNvSpPr/>
              <p:nvPr/>
            </p:nvSpPr>
            <p:spPr>
              <a:xfrm>
                <a:off x="1192212" y="63500"/>
                <a:ext cx="679451" cy="731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888" y="2811"/>
                    </a:lnTo>
                    <a:lnTo>
                      <a:pt x="21600" y="0"/>
                    </a:lnTo>
                    <a:lnTo>
                      <a:pt x="6662" y="18789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3" name="Shape 2503"/>
              <p:cNvSpPr/>
              <p:nvPr/>
            </p:nvSpPr>
            <p:spPr>
              <a:xfrm>
                <a:off x="1192212" y="63500"/>
                <a:ext cx="679451" cy="731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888" y="2811"/>
                    </a:lnTo>
                    <a:lnTo>
                      <a:pt x="21600" y="0"/>
                    </a:lnTo>
                    <a:lnTo>
                      <a:pt x="6662" y="18789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4" name="Shape 2504"/>
              <p:cNvSpPr/>
              <p:nvPr/>
            </p:nvSpPr>
            <p:spPr>
              <a:xfrm>
                <a:off x="1401762" y="42862"/>
                <a:ext cx="506414" cy="657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043" y="678"/>
                    </a:lnTo>
                    <a:lnTo>
                      <a:pt x="21600" y="0"/>
                    </a:lnTo>
                    <a:lnTo>
                      <a:pt x="1693" y="20922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5" name="Shape 2505"/>
              <p:cNvSpPr/>
              <p:nvPr/>
            </p:nvSpPr>
            <p:spPr>
              <a:xfrm>
                <a:off x="1401762" y="42862"/>
                <a:ext cx="506414" cy="657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0043" y="678"/>
                    </a:lnTo>
                    <a:lnTo>
                      <a:pt x="21600" y="0"/>
                    </a:lnTo>
                    <a:lnTo>
                      <a:pt x="1693" y="20922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6" name="Shape 2506"/>
              <p:cNvSpPr/>
              <p:nvPr/>
            </p:nvSpPr>
            <p:spPr>
              <a:xfrm>
                <a:off x="1431925" y="20637"/>
                <a:ext cx="476251" cy="658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21600"/>
                    </a:moveTo>
                    <a:lnTo>
                      <a:pt x="21600" y="729"/>
                    </a:lnTo>
                    <a:lnTo>
                      <a:pt x="21312" y="0"/>
                    </a:lnTo>
                    <a:lnTo>
                      <a:pt x="0" y="20871"/>
                    </a:lnTo>
                    <a:lnTo>
                      <a:pt x="43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7" name="Shape 2507"/>
              <p:cNvSpPr/>
              <p:nvPr/>
            </p:nvSpPr>
            <p:spPr>
              <a:xfrm>
                <a:off x="1431925" y="20637"/>
                <a:ext cx="476251" cy="658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2" y="21600"/>
                    </a:moveTo>
                    <a:lnTo>
                      <a:pt x="21600" y="729"/>
                    </a:lnTo>
                    <a:lnTo>
                      <a:pt x="21312" y="0"/>
                    </a:lnTo>
                    <a:lnTo>
                      <a:pt x="0" y="20871"/>
                    </a:lnTo>
                    <a:lnTo>
                      <a:pt x="43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8" name="Shape 2508"/>
              <p:cNvSpPr/>
              <p:nvPr/>
            </p:nvSpPr>
            <p:spPr>
              <a:xfrm>
                <a:off x="1335087" y="20637"/>
                <a:ext cx="566739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1" y="19958"/>
                    </a:moveTo>
                    <a:lnTo>
                      <a:pt x="21600" y="0"/>
                    </a:lnTo>
                    <a:lnTo>
                      <a:pt x="17849" y="1543"/>
                    </a:lnTo>
                    <a:lnTo>
                      <a:pt x="0" y="21600"/>
                    </a:lnTo>
                    <a:lnTo>
                      <a:pt x="3691" y="199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09" name="Shape 2509"/>
              <p:cNvSpPr/>
              <p:nvPr/>
            </p:nvSpPr>
            <p:spPr>
              <a:xfrm>
                <a:off x="1335087" y="20637"/>
                <a:ext cx="566739" cy="68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91" y="19958"/>
                    </a:moveTo>
                    <a:lnTo>
                      <a:pt x="21600" y="0"/>
                    </a:lnTo>
                    <a:lnTo>
                      <a:pt x="17849" y="1543"/>
                    </a:lnTo>
                    <a:lnTo>
                      <a:pt x="0" y="21600"/>
                    </a:lnTo>
                    <a:lnTo>
                      <a:pt x="3691" y="19958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0" name="Shape 2510"/>
              <p:cNvSpPr/>
              <p:nvPr/>
            </p:nvSpPr>
            <p:spPr>
              <a:xfrm>
                <a:off x="1231900" y="69850"/>
                <a:ext cx="571501" cy="68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0" y="20244"/>
                    </a:moveTo>
                    <a:lnTo>
                      <a:pt x="21600" y="0"/>
                    </a:lnTo>
                    <a:lnTo>
                      <a:pt x="17700" y="1457"/>
                    </a:lnTo>
                    <a:lnTo>
                      <a:pt x="0" y="21600"/>
                    </a:lnTo>
                    <a:lnTo>
                      <a:pt x="3900" y="2024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1" name="Shape 2511"/>
              <p:cNvSpPr/>
              <p:nvPr/>
            </p:nvSpPr>
            <p:spPr>
              <a:xfrm>
                <a:off x="1231900" y="69850"/>
                <a:ext cx="571501" cy="68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00" y="20244"/>
                    </a:moveTo>
                    <a:lnTo>
                      <a:pt x="21600" y="0"/>
                    </a:lnTo>
                    <a:lnTo>
                      <a:pt x="17700" y="1457"/>
                    </a:lnTo>
                    <a:lnTo>
                      <a:pt x="0" y="21600"/>
                    </a:lnTo>
                    <a:lnTo>
                      <a:pt x="3900" y="2024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2" name="Shape 2512"/>
              <p:cNvSpPr/>
              <p:nvPr/>
            </p:nvSpPr>
            <p:spPr>
              <a:xfrm>
                <a:off x="1060450" y="115887"/>
                <a:ext cx="639763" cy="69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89" y="19821"/>
                    </a:moveTo>
                    <a:lnTo>
                      <a:pt x="21600" y="0"/>
                    </a:lnTo>
                    <a:lnTo>
                      <a:pt x="15865" y="1779"/>
                    </a:lnTo>
                    <a:lnTo>
                      <a:pt x="0" y="21600"/>
                    </a:lnTo>
                    <a:lnTo>
                      <a:pt x="5789" y="198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3" name="Shape 2513"/>
              <p:cNvSpPr/>
              <p:nvPr/>
            </p:nvSpPr>
            <p:spPr>
              <a:xfrm>
                <a:off x="1060450" y="115887"/>
                <a:ext cx="639763" cy="69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89" y="19821"/>
                    </a:moveTo>
                    <a:lnTo>
                      <a:pt x="21600" y="0"/>
                    </a:lnTo>
                    <a:lnTo>
                      <a:pt x="15865" y="1779"/>
                    </a:lnTo>
                    <a:lnTo>
                      <a:pt x="0" y="21600"/>
                    </a:lnTo>
                    <a:lnTo>
                      <a:pt x="5789" y="198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4" name="Shape 2514"/>
              <p:cNvSpPr/>
              <p:nvPr/>
            </p:nvSpPr>
            <p:spPr>
              <a:xfrm>
                <a:off x="938212" y="173037"/>
                <a:ext cx="59213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9" y="20623"/>
                    </a:moveTo>
                    <a:lnTo>
                      <a:pt x="21600" y="0"/>
                    </a:lnTo>
                    <a:lnTo>
                      <a:pt x="17141" y="977"/>
                    </a:lnTo>
                    <a:lnTo>
                      <a:pt x="0" y="21600"/>
                    </a:lnTo>
                    <a:lnTo>
                      <a:pt x="4459" y="206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5" name="Shape 2515"/>
              <p:cNvSpPr/>
              <p:nvPr/>
            </p:nvSpPr>
            <p:spPr>
              <a:xfrm>
                <a:off x="938212" y="173037"/>
                <a:ext cx="592139" cy="66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9" y="20623"/>
                    </a:moveTo>
                    <a:lnTo>
                      <a:pt x="21600" y="0"/>
                    </a:lnTo>
                    <a:lnTo>
                      <a:pt x="17141" y="977"/>
                    </a:lnTo>
                    <a:lnTo>
                      <a:pt x="0" y="21600"/>
                    </a:lnTo>
                    <a:lnTo>
                      <a:pt x="4459" y="206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6" name="Shape 2516"/>
              <p:cNvSpPr/>
              <p:nvPr/>
            </p:nvSpPr>
            <p:spPr>
              <a:xfrm>
                <a:off x="923925" y="203200"/>
                <a:ext cx="484188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7" y="21493"/>
                    </a:moveTo>
                    <a:lnTo>
                      <a:pt x="21600" y="0"/>
                    </a:lnTo>
                    <a:lnTo>
                      <a:pt x="20892" y="0"/>
                    </a:lnTo>
                    <a:lnTo>
                      <a:pt x="0" y="21600"/>
                    </a:lnTo>
                    <a:lnTo>
                      <a:pt x="637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7" name="Shape 2517"/>
              <p:cNvSpPr/>
              <p:nvPr/>
            </p:nvSpPr>
            <p:spPr>
              <a:xfrm>
                <a:off x="923925" y="203200"/>
                <a:ext cx="484188" cy="639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7" y="21493"/>
                    </a:moveTo>
                    <a:lnTo>
                      <a:pt x="21600" y="0"/>
                    </a:lnTo>
                    <a:lnTo>
                      <a:pt x="20892" y="0"/>
                    </a:lnTo>
                    <a:lnTo>
                      <a:pt x="0" y="21600"/>
                    </a:lnTo>
                    <a:lnTo>
                      <a:pt x="637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8" name="Shape 2518"/>
              <p:cNvSpPr/>
              <p:nvPr/>
            </p:nvSpPr>
            <p:spPr>
              <a:xfrm>
                <a:off x="896937" y="179387"/>
                <a:ext cx="495301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" y="21600"/>
                    </a:moveTo>
                    <a:lnTo>
                      <a:pt x="21600" y="775"/>
                    </a:lnTo>
                    <a:lnTo>
                      <a:pt x="20423" y="0"/>
                    </a:lnTo>
                    <a:lnTo>
                      <a:pt x="0" y="20722"/>
                    </a:lnTo>
                    <a:lnTo>
                      <a:pt x="117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19" name="Shape 2519"/>
              <p:cNvSpPr/>
              <p:nvPr/>
            </p:nvSpPr>
            <p:spPr>
              <a:xfrm>
                <a:off x="896937" y="179387"/>
                <a:ext cx="495301" cy="663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" y="21600"/>
                    </a:moveTo>
                    <a:lnTo>
                      <a:pt x="21600" y="775"/>
                    </a:lnTo>
                    <a:lnTo>
                      <a:pt x="20423" y="0"/>
                    </a:lnTo>
                    <a:lnTo>
                      <a:pt x="0" y="20722"/>
                    </a:lnTo>
                    <a:lnTo>
                      <a:pt x="117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0" name="Shape 2520"/>
              <p:cNvSpPr/>
              <p:nvPr/>
            </p:nvSpPr>
            <p:spPr>
              <a:xfrm>
                <a:off x="835025" y="119062"/>
                <a:ext cx="530226" cy="696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22" y="21600"/>
                    </a:moveTo>
                    <a:lnTo>
                      <a:pt x="21600" y="1870"/>
                    </a:lnTo>
                    <a:lnTo>
                      <a:pt x="19013" y="0"/>
                    </a:lnTo>
                    <a:lnTo>
                      <a:pt x="0" y="19730"/>
                    </a:lnTo>
                    <a:lnTo>
                      <a:pt x="252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1" name="Shape 2521"/>
              <p:cNvSpPr/>
              <p:nvPr/>
            </p:nvSpPr>
            <p:spPr>
              <a:xfrm>
                <a:off x="835025" y="119062"/>
                <a:ext cx="530226" cy="6969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522" y="21600"/>
                    </a:moveTo>
                    <a:lnTo>
                      <a:pt x="21600" y="1870"/>
                    </a:lnTo>
                    <a:lnTo>
                      <a:pt x="19013" y="0"/>
                    </a:lnTo>
                    <a:lnTo>
                      <a:pt x="0" y="19730"/>
                    </a:lnTo>
                    <a:lnTo>
                      <a:pt x="252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2" name="Shape 2522"/>
              <p:cNvSpPr/>
              <p:nvPr/>
            </p:nvSpPr>
            <p:spPr>
              <a:xfrm>
                <a:off x="735012" y="17462"/>
                <a:ext cx="566739" cy="738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12" y="21600"/>
                    </a:moveTo>
                    <a:lnTo>
                      <a:pt x="21600" y="2973"/>
                    </a:lnTo>
                    <a:lnTo>
                      <a:pt x="17849" y="0"/>
                    </a:lnTo>
                    <a:lnTo>
                      <a:pt x="0" y="18627"/>
                    </a:lnTo>
                    <a:lnTo>
                      <a:pt x="3812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3" name="Shape 2523"/>
              <p:cNvSpPr/>
              <p:nvPr/>
            </p:nvSpPr>
            <p:spPr>
              <a:xfrm>
                <a:off x="735012" y="17462"/>
                <a:ext cx="566739" cy="738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12" y="21600"/>
                    </a:moveTo>
                    <a:lnTo>
                      <a:pt x="21600" y="2973"/>
                    </a:lnTo>
                    <a:lnTo>
                      <a:pt x="17849" y="0"/>
                    </a:lnTo>
                    <a:lnTo>
                      <a:pt x="0" y="18627"/>
                    </a:lnTo>
                    <a:lnTo>
                      <a:pt x="3812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4" name="Shape 2524"/>
              <p:cNvSpPr/>
              <p:nvPr/>
            </p:nvSpPr>
            <p:spPr>
              <a:xfrm>
                <a:off x="715962" y="3174"/>
                <a:ext cx="487364" cy="650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" y="21600"/>
                    </a:moveTo>
                    <a:lnTo>
                      <a:pt x="21600" y="474"/>
                    </a:lnTo>
                    <a:lnTo>
                      <a:pt x="20685" y="0"/>
                    </a:lnTo>
                    <a:lnTo>
                      <a:pt x="0" y="21126"/>
                    </a:lnTo>
                    <a:lnTo>
                      <a:pt x="84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5" name="Shape 2525"/>
              <p:cNvSpPr/>
              <p:nvPr/>
            </p:nvSpPr>
            <p:spPr>
              <a:xfrm>
                <a:off x="715962" y="3174"/>
                <a:ext cx="487364" cy="650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4" y="21600"/>
                    </a:moveTo>
                    <a:lnTo>
                      <a:pt x="21600" y="474"/>
                    </a:lnTo>
                    <a:lnTo>
                      <a:pt x="20685" y="0"/>
                    </a:lnTo>
                    <a:lnTo>
                      <a:pt x="0" y="21126"/>
                    </a:lnTo>
                    <a:lnTo>
                      <a:pt x="844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6" name="Shape 2526"/>
              <p:cNvSpPr/>
              <p:nvPr/>
            </p:nvSpPr>
            <p:spPr>
              <a:xfrm>
                <a:off x="692150" y="3174"/>
                <a:ext cx="4905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9" y="21493"/>
                    </a:moveTo>
                    <a:lnTo>
                      <a:pt x="21600" y="0"/>
                    </a:lnTo>
                    <a:lnTo>
                      <a:pt x="20551" y="107"/>
                    </a:lnTo>
                    <a:lnTo>
                      <a:pt x="0" y="21600"/>
                    </a:lnTo>
                    <a:lnTo>
                      <a:pt x="1049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7" name="Shape 2527"/>
              <p:cNvSpPr/>
              <p:nvPr/>
            </p:nvSpPr>
            <p:spPr>
              <a:xfrm>
                <a:off x="692150" y="3174"/>
                <a:ext cx="490538" cy="63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9" y="21493"/>
                    </a:moveTo>
                    <a:lnTo>
                      <a:pt x="21600" y="0"/>
                    </a:lnTo>
                    <a:lnTo>
                      <a:pt x="20551" y="107"/>
                    </a:lnTo>
                    <a:lnTo>
                      <a:pt x="0" y="21600"/>
                    </a:lnTo>
                    <a:lnTo>
                      <a:pt x="1049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8" name="Shape 2528"/>
              <p:cNvSpPr/>
              <p:nvPr/>
            </p:nvSpPr>
            <p:spPr>
              <a:xfrm>
                <a:off x="655637" y="6350"/>
                <a:ext cx="503239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" y="20190"/>
                    </a:moveTo>
                    <a:lnTo>
                      <a:pt x="21600" y="0"/>
                    </a:lnTo>
                    <a:lnTo>
                      <a:pt x="20033" y="1460"/>
                    </a:lnTo>
                    <a:lnTo>
                      <a:pt x="0" y="21600"/>
                    </a:lnTo>
                    <a:lnTo>
                      <a:pt x="1567" y="2019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29" name="Shape 2529"/>
              <p:cNvSpPr/>
              <p:nvPr/>
            </p:nvSpPr>
            <p:spPr>
              <a:xfrm>
                <a:off x="655637" y="6350"/>
                <a:ext cx="503239" cy="681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7" y="20190"/>
                    </a:moveTo>
                    <a:lnTo>
                      <a:pt x="21600" y="0"/>
                    </a:lnTo>
                    <a:lnTo>
                      <a:pt x="20033" y="1460"/>
                    </a:lnTo>
                    <a:lnTo>
                      <a:pt x="0" y="21600"/>
                    </a:lnTo>
                    <a:lnTo>
                      <a:pt x="1567" y="2019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0" name="Shape 2530"/>
              <p:cNvSpPr/>
              <p:nvPr/>
            </p:nvSpPr>
            <p:spPr>
              <a:xfrm>
                <a:off x="639762" y="52387"/>
                <a:ext cx="482601" cy="65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" y="20971"/>
                    </a:moveTo>
                    <a:lnTo>
                      <a:pt x="21600" y="0"/>
                    </a:lnTo>
                    <a:lnTo>
                      <a:pt x="21032" y="577"/>
                    </a:lnTo>
                    <a:lnTo>
                      <a:pt x="0" y="21600"/>
                    </a:lnTo>
                    <a:lnTo>
                      <a:pt x="711" y="209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1" name="Shape 2531"/>
              <p:cNvSpPr/>
              <p:nvPr/>
            </p:nvSpPr>
            <p:spPr>
              <a:xfrm>
                <a:off x="639762" y="52387"/>
                <a:ext cx="482601" cy="65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11" y="20971"/>
                    </a:moveTo>
                    <a:lnTo>
                      <a:pt x="21600" y="0"/>
                    </a:lnTo>
                    <a:lnTo>
                      <a:pt x="21032" y="577"/>
                    </a:lnTo>
                    <a:lnTo>
                      <a:pt x="0" y="21600"/>
                    </a:lnTo>
                    <a:lnTo>
                      <a:pt x="711" y="2097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2" name="Shape 2532"/>
              <p:cNvSpPr/>
              <p:nvPr/>
            </p:nvSpPr>
            <p:spPr>
              <a:xfrm>
                <a:off x="598487" y="69850"/>
                <a:ext cx="511176" cy="693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4" y="19821"/>
                    </a:moveTo>
                    <a:lnTo>
                      <a:pt x="21600" y="0"/>
                    </a:lnTo>
                    <a:lnTo>
                      <a:pt x="19789" y="1730"/>
                    </a:lnTo>
                    <a:lnTo>
                      <a:pt x="0" y="21600"/>
                    </a:lnTo>
                    <a:lnTo>
                      <a:pt x="1744" y="198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3" name="Shape 2533"/>
              <p:cNvSpPr/>
              <p:nvPr/>
            </p:nvSpPr>
            <p:spPr>
              <a:xfrm>
                <a:off x="598487" y="69850"/>
                <a:ext cx="511176" cy="693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4" y="19821"/>
                    </a:moveTo>
                    <a:lnTo>
                      <a:pt x="21600" y="0"/>
                    </a:lnTo>
                    <a:lnTo>
                      <a:pt x="19789" y="1730"/>
                    </a:lnTo>
                    <a:lnTo>
                      <a:pt x="0" y="21600"/>
                    </a:lnTo>
                    <a:lnTo>
                      <a:pt x="1744" y="19821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4" name="Shape 2534"/>
              <p:cNvSpPr/>
              <p:nvPr/>
            </p:nvSpPr>
            <p:spPr>
              <a:xfrm>
                <a:off x="476250" y="125412"/>
                <a:ext cx="590551" cy="75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1" y="18204"/>
                    </a:moveTo>
                    <a:lnTo>
                      <a:pt x="21600" y="0"/>
                    </a:lnTo>
                    <a:lnTo>
                      <a:pt x="17013" y="3442"/>
                    </a:lnTo>
                    <a:lnTo>
                      <a:pt x="0" y="21600"/>
                    </a:lnTo>
                    <a:lnTo>
                      <a:pt x="4471" y="1820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5" name="Shape 2535"/>
              <p:cNvSpPr/>
              <p:nvPr/>
            </p:nvSpPr>
            <p:spPr>
              <a:xfrm>
                <a:off x="476250" y="125412"/>
                <a:ext cx="590551" cy="757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1" y="18204"/>
                    </a:moveTo>
                    <a:lnTo>
                      <a:pt x="21600" y="0"/>
                    </a:lnTo>
                    <a:lnTo>
                      <a:pt x="17013" y="3442"/>
                    </a:lnTo>
                    <a:lnTo>
                      <a:pt x="0" y="21600"/>
                    </a:lnTo>
                    <a:lnTo>
                      <a:pt x="4471" y="18204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6" name="Shape 2536"/>
              <p:cNvSpPr/>
              <p:nvPr/>
            </p:nvSpPr>
            <p:spPr>
              <a:xfrm>
                <a:off x="330200" y="246062"/>
                <a:ext cx="611188" cy="768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62" y="17896"/>
                    </a:moveTo>
                    <a:lnTo>
                      <a:pt x="21600" y="0"/>
                    </a:lnTo>
                    <a:lnTo>
                      <a:pt x="16551" y="3615"/>
                    </a:lnTo>
                    <a:lnTo>
                      <a:pt x="0" y="21600"/>
                    </a:lnTo>
                    <a:lnTo>
                      <a:pt x="5162" y="1789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7" name="Shape 2537"/>
              <p:cNvSpPr/>
              <p:nvPr/>
            </p:nvSpPr>
            <p:spPr>
              <a:xfrm>
                <a:off x="330200" y="246062"/>
                <a:ext cx="611188" cy="768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62" y="17896"/>
                    </a:moveTo>
                    <a:lnTo>
                      <a:pt x="21600" y="0"/>
                    </a:lnTo>
                    <a:lnTo>
                      <a:pt x="16551" y="3615"/>
                    </a:lnTo>
                    <a:lnTo>
                      <a:pt x="0" y="21600"/>
                    </a:lnTo>
                    <a:lnTo>
                      <a:pt x="5162" y="17896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8" name="Shape 2538"/>
              <p:cNvSpPr/>
              <p:nvPr/>
            </p:nvSpPr>
            <p:spPr>
              <a:xfrm>
                <a:off x="317500" y="374650"/>
                <a:ext cx="481013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0" y="21493"/>
                    </a:moveTo>
                    <a:lnTo>
                      <a:pt x="21600" y="0"/>
                    </a:lnTo>
                    <a:lnTo>
                      <a:pt x="21101" y="213"/>
                    </a:lnTo>
                    <a:lnTo>
                      <a:pt x="0" y="21600"/>
                    </a:lnTo>
                    <a:lnTo>
                      <a:pt x="570" y="2149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39" name="Shape 2539"/>
              <p:cNvSpPr/>
              <p:nvPr/>
            </p:nvSpPr>
            <p:spPr>
              <a:xfrm>
                <a:off x="317500" y="374650"/>
                <a:ext cx="481013" cy="64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0" y="21493"/>
                    </a:moveTo>
                    <a:lnTo>
                      <a:pt x="21600" y="0"/>
                    </a:lnTo>
                    <a:lnTo>
                      <a:pt x="21101" y="213"/>
                    </a:lnTo>
                    <a:lnTo>
                      <a:pt x="0" y="21600"/>
                    </a:lnTo>
                    <a:lnTo>
                      <a:pt x="570" y="2149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0" name="Shape 2540"/>
              <p:cNvSpPr/>
              <p:nvPr/>
            </p:nvSpPr>
            <p:spPr>
              <a:xfrm>
                <a:off x="304800" y="371475"/>
                <a:ext cx="482601" cy="646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600"/>
                    </a:moveTo>
                    <a:lnTo>
                      <a:pt x="21600" y="318"/>
                    </a:lnTo>
                    <a:lnTo>
                      <a:pt x="21032" y="0"/>
                    </a:lnTo>
                    <a:lnTo>
                      <a:pt x="0" y="21282"/>
                    </a:lnTo>
                    <a:lnTo>
                      <a:pt x="56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1" name="Shape 2541"/>
              <p:cNvSpPr/>
              <p:nvPr/>
            </p:nvSpPr>
            <p:spPr>
              <a:xfrm>
                <a:off x="304800" y="371475"/>
                <a:ext cx="482601" cy="646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600"/>
                    </a:moveTo>
                    <a:lnTo>
                      <a:pt x="21600" y="318"/>
                    </a:lnTo>
                    <a:lnTo>
                      <a:pt x="21032" y="0"/>
                    </a:lnTo>
                    <a:lnTo>
                      <a:pt x="0" y="21282"/>
                    </a:lnTo>
                    <a:lnTo>
                      <a:pt x="568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2" name="Shape 2542"/>
              <p:cNvSpPr/>
              <p:nvPr/>
            </p:nvSpPr>
            <p:spPr>
              <a:xfrm>
                <a:off x="260350" y="312737"/>
                <a:ext cx="514351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21600"/>
                    </a:moveTo>
                    <a:lnTo>
                      <a:pt x="21600" y="1825"/>
                    </a:lnTo>
                    <a:lnTo>
                      <a:pt x="19667" y="0"/>
                    </a:lnTo>
                    <a:lnTo>
                      <a:pt x="0" y="19775"/>
                    </a:lnTo>
                    <a:lnTo>
                      <a:pt x="186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3" name="Shape 2543"/>
              <p:cNvSpPr/>
              <p:nvPr/>
            </p:nvSpPr>
            <p:spPr>
              <a:xfrm>
                <a:off x="260350" y="312737"/>
                <a:ext cx="514351" cy="695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21600"/>
                    </a:moveTo>
                    <a:lnTo>
                      <a:pt x="21600" y="1825"/>
                    </a:lnTo>
                    <a:lnTo>
                      <a:pt x="19667" y="0"/>
                    </a:lnTo>
                    <a:lnTo>
                      <a:pt x="0" y="19775"/>
                    </a:lnTo>
                    <a:lnTo>
                      <a:pt x="1867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4" name="Shape 2544"/>
              <p:cNvSpPr/>
              <p:nvPr/>
            </p:nvSpPr>
            <p:spPr>
              <a:xfrm>
                <a:off x="58737" y="52387"/>
                <a:ext cx="669926" cy="89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21600"/>
                    </a:moveTo>
                    <a:lnTo>
                      <a:pt x="21600" y="6270"/>
                    </a:lnTo>
                    <a:lnTo>
                      <a:pt x="15100" y="0"/>
                    </a:lnTo>
                    <a:lnTo>
                      <a:pt x="0" y="15292"/>
                    </a:lnTo>
                    <a:lnTo>
                      <a:pt x="65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5" name="Shape 2545"/>
              <p:cNvSpPr/>
              <p:nvPr/>
            </p:nvSpPr>
            <p:spPr>
              <a:xfrm>
                <a:off x="58737" y="52387"/>
                <a:ext cx="669926" cy="89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21600"/>
                    </a:moveTo>
                    <a:lnTo>
                      <a:pt x="21600" y="6270"/>
                    </a:lnTo>
                    <a:lnTo>
                      <a:pt x="15100" y="0"/>
                    </a:lnTo>
                    <a:lnTo>
                      <a:pt x="0" y="15292"/>
                    </a:lnTo>
                    <a:lnTo>
                      <a:pt x="650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6" name="Shape 2546"/>
              <p:cNvSpPr/>
              <p:nvPr/>
            </p:nvSpPr>
            <p:spPr>
              <a:xfrm>
                <a:off x="12700" y="0"/>
                <a:ext cx="514351" cy="687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" y="21600"/>
                    </a:moveTo>
                    <a:lnTo>
                      <a:pt x="21600" y="1646"/>
                    </a:lnTo>
                    <a:lnTo>
                      <a:pt x="19733" y="0"/>
                    </a:lnTo>
                    <a:lnTo>
                      <a:pt x="0" y="20004"/>
                    </a:lnTo>
                    <a:lnTo>
                      <a:pt x="193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7" name="Shape 2547"/>
              <p:cNvSpPr/>
              <p:nvPr/>
            </p:nvSpPr>
            <p:spPr>
              <a:xfrm>
                <a:off x="12700" y="0"/>
                <a:ext cx="514351" cy="687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" y="21600"/>
                    </a:moveTo>
                    <a:lnTo>
                      <a:pt x="21600" y="1646"/>
                    </a:lnTo>
                    <a:lnTo>
                      <a:pt x="19733" y="0"/>
                    </a:lnTo>
                    <a:lnTo>
                      <a:pt x="0" y="20004"/>
                    </a:lnTo>
                    <a:lnTo>
                      <a:pt x="1933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8" name="Shape 2548"/>
              <p:cNvSpPr/>
              <p:nvPr/>
            </p:nvSpPr>
            <p:spPr>
              <a:xfrm>
                <a:off x="0" y="-1"/>
                <a:ext cx="482601" cy="65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023"/>
                    </a:moveTo>
                    <a:lnTo>
                      <a:pt x="21600" y="0"/>
                    </a:lnTo>
                    <a:lnTo>
                      <a:pt x="21032" y="577"/>
                    </a:lnTo>
                    <a:lnTo>
                      <a:pt x="0" y="21600"/>
                    </a:lnTo>
                    <a:lnTo>
                      <a:pt x="568" y="210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  <p:sp>
            <p:nvSpPr>
              <p:cNvPr id="2549" name="Shape 2549"/>
              <p:cNvSpPr/>
              <p:nvPr/>
            </p:nvSpPr>
            <p:spPr>
              <a:xfrm>
                <a:off x="0" y="-1"/>
                <a:ext cx="482601" cy="65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" y="21023"/>
                    </a:moveTo>
                    <a:lnTo>
                      <a:pt x="21600" y="0"/>
                    </a:lnTo>
                    <a:lnTo>
                      <a:pt x="21032" y="577"/>
                    </a:lnTo>
                    <a:lnTo>
                      <a:pt x="0" y="21600"/>
                    </a:lnTo>
                    <a:lnTo>
                      <a:pt x="568" y="21023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1F1A1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551" name="Shape 2551"/>
            <p:cNvSpPr/>
            <p:nvPr/>
          </p:nvSpPr>
          <p:spPr>
            <a:xfrm>
              <a:off x="392112" y="2749550"/>
              <a:ext cx="1441451" cy="401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9"/>
                  </a:moveTo>
                  <a:lnTo>
                    <a:pt x="1285" y="6830"/>
                  </a:lnTo>
                  <a:lnTo>
                    <a:pt x="3378" y="16563"/>
                  </a:lnTo>
                  <a:lnTo>
                    <a:pt x="4306" y="20746"/>
                  </a:lnTo>
                  <a:lnTo>
                    <a:pt x="4615" y="21600"/>
                  </a:lnTo>
                  <a:lnTo>
                    <a:pt x="4853" y="21600"/>
                  </a:lnTo>
                  <a:lnTo>
                    <a:pt x="5115" y="21258"/>
                  </a:lnTo>
                  <a:lnTo>
                    <a:pt x="7184" y="14685"/>
                  </a:lnTo>
                  <a:lnTo>
                    <a:pt x="9040" y="8025"/>
                  </a:lnTo>
                  <a:lnTo>
                    <a:pt x="10277" y="2647"/>
                  </a:lnTo>
                  <a:lnTo>
                    <a:pt x="10515" y="1793"/>
                  </a:lnTo>
                  <a:lnTo>
                    <a:pt x="10776" y="1622"/>
                  </a:lnTo>
                  <a:lnTo>
                    <a:pt x="12156" y="6659"/>
                  </a:lnTo>
                  <a:lnTo>
                    <a:pt x="13298" y="10928"/>
                  </a:lnTo>
                  <a:lnTo>
                    <a:pt x="13702" y="12294"/>
                  </a:lnTo>
                  <a:lnTo>
                    <a:pt x="14107" y="12294"/>
                  </a:lnTo>
                  <a:lnTo>
                    <a:pt x="15629" y="10928"/>
                  </a:lnTo>
                  <a:lnTo>
                    <a:pt x="17865" y="8538"/>
                  </a:lnTo>
                  <a:lnTo>
                    <a:pt x="21005" y="3415"/>
                  </a:lnTo>
                  <a:lnTo>
                    <a:pt x="21600" y="2305"/>
                  </a:lnTo>
                  <a:lnTo>
                    <a:pt x="21457" y="1110"/>
                  </a:lnTo>
                  <a:lnTo>
                    <a:pt x="20006" y="3927"/>
                  </a:lnTo>
                  <a:lnTo>
                    <a:pt x="18460" y="6232"/>
                  </a:lnTo>
                  <a:lnTo>
                    <a:pt x="15891" y="9306"/>
                  </a:lnTo>
                  <a:lnTo>
                    <a:pt x="14059" y="10928"/>
                  </a:lnTo>
                  <a:lnTo>
                    <a:pt x="13845" y="11099"/>
                  </a:lnTo>
                  <a:lnTo>
                    <a:pt x="13441" y="9647"/>
                  </a:lnTo>
                  <a:lnTo>
                    <a:pt x="12513" y="6403"/>
                  </a:lnTo>
                  <a:lnTo>
                    <a:pt x="11014" y="939"/>
                  </a:lnTo>
                  <a:lnTo>
                    <a:pt x="10729" y="171"/>
                  </a:lnTo>
                  <a:lnTo>
                    <a:pt x="10372" y="342"/>
                  </a:lnTo>
                  <a:lnTo>
                    <a:pt x="9825" y="2732"/>
                  </a:lnTo>
                  <a:lnTo>
                    <a:pt x="9587" y="3757"/>
                  </a:lnTo>
                  <a:lnTo>
                    <a:pt x="8968" y="6830"/>
                  </a:lnTo>
                  <a:lnTo>
                    <a:pt x="7137" y="13233"/>
                  </a:lnTo>
                  <a:lnTo>
                    <a:pt x="4948" y="20319"/>
                  </a:lnTo>
                  <a:lnTo>
                    <a:pt x="4758" y="20490"/>
                  </a:lnTo>
                  <a:lnTo>
                    <a:pt x="4567" y="19978"/>
                  </a:lnTo>
                  <a:lnTo>
                    <a:pt x="3901" y="16819"/>
                  </a:lnTo>
                  <a:lnTo>
                    <a:pt x="880" y="2732"/>
                  </a:lnTo>
                  <a:lnTo>
                    <a:pt x="190" y="0"/>
                  </a:lnTo>
                  <a:lnTo>
                    <a:pt x="0" y="939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2" name="Shape 2552"/>
            <p:cNvSpPr/>
            <p:nvPr/>
          </p:nvSpPr>
          <p:spPr>
            <a:xfrm>
              <a:off x="2078037" y="182562"/>
              <a:ext cx="684214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584" y="0"/>
                  </a:lnTo>
                  <a:lnTo>
                    <a:pt x="21600" y="0"/>
                  </a:lnTo>
                  <a:lnTo>
                    <a:pt x="691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5161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3" name="Shape 2553"/>
            <p:cNvSpPr/>
            <p:nvPr/>
          </p:nvSpPr>
          <p:spPr>
            <a:xfrm>
              <a:off x="2078037" y="182562"/>
              <a:ext cx="684214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584" y="0"/>
                  </a:lnTo>
                  <a:lnTo>
                    <a:pt x="21600" y="0"/>
                  </a:lnTo>
                  <a:lnTo>
                    <a:pt x="6916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4" name="Shape 2554"/>
            <p:cNvSpPr/>
            <p:nvPr/>
          </p:nvSpPr>
          <p:spPr>
            <a:xfrm>
              <a:off x="2297112" y="182562"/>
              <a:ext cx="465139" cy="38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solidFill>
              <a:srgbClr val="538D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5" name="Shape 2555"/>
            <p:cNvSpPr/>
            <p:nvPr/>
          </p:nvSpPr>
          <p:spPr>
            <a:xfrm>
              <a:off x="2297112" y="182562"/>
              <a:ext cx="465139" cy="38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6" name="Shape 2556"/>
            <p:cNvSpPr/>
            <p:nvPr/>
          </p:nvSpPr>
          <p:spPr>
            <a:xfrm>
              <a:off x="2078037" y="182562"/>
              <a:ext cx="684214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584" y="0"/>
                  </a:lnTo>
                  <a:lnTo>
                    <a:pt x="21600" y="0"/>
                  </a:lnTo>
                  <a:lnTo>
                    <a:pt x="691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5161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7" name="Shape 2557"/>
            <p:cNvSpPr/>
            <p:nvPr/>
          </p:nvSpPr>
          <p:spPr>
            <a:xfrm>
              <a:off x="2078037" y="182562"/>
              <a:ext cx="684214" cy="63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584" y="0"/>
                  </a:lnTo>
                  <a:lnTo>
                    <a:pt x="21600" y="0"/>
                  </a:lnTo>
                  <a:lnTo>
                    <a:pt x="6916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8" name="Shape 2558"/>
            <p:cNvSpPr/>
            <p:nvPr/>
          </p:nvSpPr>
          <p:spPr>
            <a:xfrm>
              <a:off x="2297112" y="182562"/>
              <a:ext cx="465139" cy="38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solidFill>
              <a:srgbClr val="538D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59" name="Shape 2559"/>
            <p:cNvSpPr/>
            <p:nvPr/>
          </p:nvSpPr>
          <p:spPr>
            <a:xfrm>
              <a:off x="2297112" y="182562"/>
              <a:ext cx="465139" cy="38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21600" y="0"/>
                  </a:lnTo>
                  <a:lnTo>
                    <a:pt x="21600" y="180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noFill/>
            <a:ln w="3175" cap="flat">
              <a:solidFill>
                <a:srgbClr val="1F1A1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60" name="Shape 2560"/>
            <p:cNvSpPr/>
            <p:nvPr/>
          </p:nvSpPr>
          <p:spPr>
            <a:xfrm>
              <a:off x="2078037" y="815975"/>
              <a:ext cx="219076" cy="3167063"/>
            </a:xfrm>
            <a:prstGeom prst="rect">
              <a:avLst/>
            </a:prstGeom>
            <a:solidFill>
              <a:srgbClr val="A0CA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61" name="Shape 2561"/>
            <p:cNvSpPr/>
            <p:nvPr/>
          </p:nvSpPr>
          <p:spPr>
            <a:xfrm>
              <a:off x="2078037" y="815975"/>
              <a:ext cx="219076" cy="3167063"/>
            </a:xfrm>
            <a:prstGeom prst="rect">
              <a:avLst/>
            </a:prstGeom>
            <a:noFill/>
            <a:ln w="3175" cap="flat">
              <a:solidFill>
                <a:srgbClr val="1F1A17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563" name="Shape 2563"/>
          <p:cNvSpPr/>
          <p:nvPr/>
        </p:nvSpPr>
        <p:spPr>
          <a:xfrm>
            <a:off x="611187" y="230188"/>
            <a:ext cx="6032501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Function of reflective blinds</a:t>
            </a:r>
          </a:p>
        </p:txBody>
      </p:sp>
      <p:sp>
        <p:nvSpPr>
          <p:cNvPr id="2564" name="Shape 2564"/>
          <p:cNvSpPr/>
          <p:nvPr/>
        </p:nvSpPr>
        <p:spPr>
          <a:xfrm>
            <a:off x="3813175" y="4508500"/>
            <a:ext cx="5080001" cy="158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65" name="Shape 2565"/>
          <p:cNvSpPr/>
          <p:nvPr/>
        </p:nvSpPr>
        <p:spPr>
          <a:xfrm>
            <a:off x="5578476" y="3186114"/>
            <a:ext cx="2403643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Type O: intro-reflective</a:t>
            </a:r>
          </a:p>
        </p:txBody>
      </p:sp>
      <p:sp>
        <p:nvSpPr>
          <p:cNvPr id="2566" name="Shape 2566"/>
          <p:cNvSpPr/>
          <p:nvPr/>
        </p:nvSpPr>
        <p:spPr>
          <a:xfrm>
            <a:off x="5692776" y="5002214"/>
            <a:ext cx="2416256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Type U: retro-reflective</a:t>
            </a:r>
          </a:p>
        </p:txBody>
      </p:sp>
      <p:sp>
        <p:nvSpPr>
          <p:cNvPr id="2567" name="Shape 2567"/>
          <p:cNvSpPr/>
          <p:nvPr/>
        </p:nvSpPr>
        <p:spPr>
          <a:xfrm>
            <a:off x="1730375" y="2044699"/>
            <a:ext cx="2590801" cy="1079502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68" name="Shape 2568"/>
          <p:cNvSpPr/>
          <p:nvPr/>
        </p:nvSpPr>
        <p:spPr>
          <a:xfrm>
            <a:off x="1768475" y="1854199"/>
            <a:ext cx="2590801" cy="1079502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69" name="Shape 2569"/>
          <p:cNvSpPr/>
          <p:nvPr/>
        </p:nvSpPr>
        <p:spPr>
          <a:xfrm flipV="1">
            <a:off x="4397375" y="2603499"/>
            <a:ext cx="3403601" cy="520701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70" name="Shape 2570"/>
          <p:cNvSpPr/>
          <p:nvPr/>
        </p:nvSpPr>
        <p:spPr>
          <a:xfrm flipV="1">
            <a:off x="4448175" y="2400299"/>
            <a:ext cx="3403601" cy="520701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71" name="Shape 2571"/>
          <p:cNvSpPr/>
          <p:nvPr/>
        </p:nvSpPr>
        <p:spPr>
          <a:xfrm>
            <a:off x="1120775" y="4165599"/>
            <a:ext cx="2590801" cy="1079502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72" name="Shape 2572"/>
          <p:cNvSpPr/>
          <p:nvPr/>
        </p:nvSpPr>
        <p:spPr>
          <a:xfrm>
            <a:off x="1235075" y="4013199"/>
            <a:ext cx="2590801" cy="1079502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73" name="Shape 2573"/>
          <p:cNvSpPr/>
          <p:nvPr/>
        </p:nvSpPr>
        <p:spPr>
          <a:xfrm flipH="1" flipV="1">
            <a:off x="2276474" y="3467099"/>
            <a:ext cx="1511301" cy="1574801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74" name="Shape 2574"/>
          <p:cNvSpPr/>
          <p:nvPr/>
        </p:nvSpPr>
        <p:spPr>
          <a:xfrm flipH="1" flipV="1">
            <a:off x="2238374" y="3632199"/>
            <a:ext cx="1511301" cy="1574801"/>
          </a:xfrm>
          <a:prstGeom prst="line">
            <a:avLst/>
          </a:prstGeom>
          <a:ln w="25400">
            <a:solidFill>
              <a:srgbClr val="FF9900"/>
            </a:solidFill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593" name="Group 2593"/>
          <p:cNvGrpSpPr/>
          <p:nvPr/>
        </p:nvGrpSpPr>
        <p:grpSpPr>
          <a:xfrm>
            <a:off x="781220" y="1419172"/>
            <a:ext cx="905659" cy="814487"/>
            <a:chOff x="0" y="0"/>
            <a:chExt cx="905657" cy="814486"/>
          </a:xfrm>
        </p:grpSpPr>
        <p:sp>
          <p:nvSpPr>
            <p:cNvPr id="2575" name="Shape 2575"/>
            <p:cNvSpPr/>
            <p:nvPr/>
          </p:nvSpPr>
          <p:spPr>
            <a:xfrm flipH="1">
              <a:off x="686977" y="123247"/>
              <a:ext cx="87835" cy="68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2" h="14375" extrusionOk="0">
                  <a:moveTo>
                    <a:pt x="5832" y="0"/>
                  </a:moveTo>
                  <a:cubicBezTo>
                    <a:pt x="-2268" y="0"/>
                    <a:pt x="432" y="2400"/>
                    <a:pt x="432" y="7200"/>
                  </a:cubicBezTo>
                  <a:cubicBezTo>
                    <a:pt x="5832" y="7200"/>
                    <a:pt x="19332" y="21600"/>
                    <a:pt x="19332" y="9600"/>
                  </a:cubicBezTo>
                  <a:cubicBezTo>
                    <a:pt x="19332" y="4800"/>
                    <a:pt x="5832" y="2400"/>
                    <a:pt x="5832" y="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76" name="Shape 2576"/>
            <p:cNvSpPr/>
            <p:nvPr/>
          </p:nvSpPr>
          <p:spPr>
            <a:xfrm flipH="1">
              <a:off x="575966" y="11809"/>
              <a:ext cx="62747" cy="13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331" extrusionOk="0">
                  <a:moveTo>
                    <a:pt x="4320" y="900"/>
                  </a:moveTo>
                  <a:cubicBezTo>
                    <a:pt x="4320" y="1929"/>
                    <a:pt x="4320" y="3986"/>
                    <a:pt x="0" y="3986"/>
                  </a:cubicBezTo>
                  <a:cubicBezTo>
                    <a:pt x="8640" y="7072"/>
                    <a:pt x="17280" y="18386"/>
                    <a:pt x="21600" y="8100"/>
                  </a:cubicBezTo>
                  <a:cubicBezTo>
                    <a:pt x="21600" y="8100"/>
                    <a:pt x="12960" y="-3214"/>
                    <a:pt x="4320" y="90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77" name="Shape 2577"/>
            <p:cNvSpPr/>
            <p:nvPr/>
          </p:nvSpPr>
          <p:spPr>
            <a:xfrm flipH="1">
              <a:off x="424956" y="0"/>
              <a:ext cx="60211" cy="130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252" h="19185" extrusionOk="0">
                  <a:moveTo>
                    <a:pt x="6750" y="0"/>
                  </a:moveTo>
                  <a:cubicBezTo>
                    <a:pt x="-4050" y="0"/>
                    <a:pt x="1350" y="11631"/>
                    <a:pt x="1350" y="14954"/>
                  </a:cubicBezTo>
                  <a:cubicBezTo>
                    <a:pt x="1350" y="21600"/>
                    <a:pt x="17550" y="19938"/>
                    <a:pt x="12150" y="13292"/>
                  </a:cubicBezTo>
                  <a:cubicBezTo>
                    <a:pt x="12150" y="13292"/>
                    <a:pt x="6750" y="0"/>
                    <a:pt x="6750" y="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78" name="Shape 2578"/>
            <p:cNvSpPr/>
            <p:nvPr/>
          </p:nvSpPr>
          <p:spPr>
            <a:xfrm flipH="1">
              <a:off x="257415" y="32668"/>
              <a:ext cx="86880" cy="114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640"/>
                  </a:moveTo>
                  <a:cubicBezTo>
                    <a:pt x="21600" y="2160"/>
                    <a:pt x="21600" y="4320"/>
                    <a:pt x="15429" y="0"/>
                  </a:cubicBezTo>
                  <a:cubicBezTo>
                    <a:pt x="12343" y="2160"/>
                    <a:pt x="0" y="17280"/>
                    <a:pt x="0" y="17280"/>
                  </a:cubicBezTo>
                  <a:cubicBezTo>
                    <a:pt x="0" y="19440"/>
                    <a:pt x="0" y="21600"/>
                    <a:pt x="0" y="21600"/>
                  </a:cubicBezTo>
                  <a:cubicBezTo>
                    <a:pt x="15429" y="21600"/>
                    <a:pt x="15429" y="17280"/>
                    <a:pt x="21600" y="864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79" name="Shape 2579"/>
            <p:cNvSpPr/>
            <p:nvPr/>
          </p:nvSpPr>
          <p:spPr>
            <a:xfrm flipH="1">
              <a:off x="111010" y="74985"/>
              <a:ext cx="136662" cy="116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2" h="20186" extrusionOk="0">
                  <a:moveTo>
                    <a:pt x="20162" y="550"/>
                  </a:moveTo>
                  <a:cubicBezTo>
                    <a:pt x="16562" y="-1414"/>
                    <a:pt x="16562" y="2513"/>
                    <a:pt x="12962" y="2513"/>
                  </a:cubicBezTo>
                  <a:cubicBezTo>
                    <a:pt x="12962" y="6441"/>
                    <a:pt x="362" y="10368"/>
                    <a:pt x="362" y="14295"/>
                  </a:cubicBezTo>
                  <a:cubicBezTo>
                    <a:pt x="-1438" y="16259"/>
                    <a:pt x="3962" y="20186"/>
                    <a:pt x="5762" y="20186"/>
                  </a:cubicBezTo>
                  <a:cubicBezTo>
                    <a:pt x="11162" y="18222"/>
                    <a:pt x="18362" y="6441"/>
                    <a:pt x="20162" y="55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0" name="Shape 2580"/>
            <p:cNvSpPr/>
            <p:nvPr/>
          </p:nvSpPr>
          <p:spPr>
            <a:xfrm flipH="1">
              <a:off x="8506" y="237584"/>
              <a:ext cx="150772" cy="5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14100" extrusionOk="0">
                  <a:moveTo>
                    <a:pt x="18514" y="8100"/>
                  </a:moveTo>
                  <a:cubicBezTo>
                    <a:pt x="18514" y="0"/>
                    <a:pt x="10800" y="2700"/>
                    <a:pt x="10800" y="0"/>
                  </a:cubicBezTo>
                  <a:cubicBezTo>
                    <a:pt x="9257" y="0"/>
                    <a:pt x="0" y="2700"/>
                    <a:pt x="0" y="5400"/>
                  </a:cubicBezTo>
                  <a:cubicBezTo>
                    <a:pt x="0" y="8100"/>
                    <a:pt x="0" y="8100"/>
                    <a:pt x="0" y="8100"/>
                  </a:cubicBezTo>
                  <a:cubicBezTo>
                    <a:pt x="6171" y="8100"/>
                    <a:pt x="21600" y="21600"/>
                    <a:pt x="18514" y="810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1" name="Shape 2581"/>
            <p:cNvSpPr/>
            <p:nvPr/>
          </p:nvSpPr>
          <p:spPr>
            <a:xfrm flipH="1">
              <a:off x="0" y="348662"/>
              <a:ext cx="143618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05" h="18405" extrusionOk="0">
                  <a:moveTo>
                    <a:pt x="15805" y="11205"/>
                  </a:moveTo>
                  <a:cubicBezTo>
                    <a:pt x="15805" y="4005"/>
                    <a:pt x="6355" y="405"/>
                    <a:pt x="5005" y="405"/>
                  </a:cubicBezTo>
                  <a:cubicBezTo>
                    <a:pt x="-5795" y="-3195"/>
                    <a:pt x="2305" y="18405"/>
                    <a:pt x="15805" y="18405"/>
                  </a:cubicBezTo>
                  <a:cubicBezTo>
                    <a:pt x="15805" y="14805"/>
                    <a:pt x="15805" y="14805"/>
                    <a:pt x="15805" y="11205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2" name="Shape 2582"/>
            <p:cNvSpPr/>
            <p:nvPr/>
          </p:nvSpPr>
          <p:spPr>
            <a:xfrm flipH="1">
              <a:off x="37004" y="485464"/>
              <a:ext cx="127947" cy="95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0" h="14046" extrusionOk="0">
                  <a:moveTo>
                    <a:pt x="16523" y="8507"/>
                  </a:moveTo>
                  <a:cubicBezTo>
                    <a:pt x="14559" y="8507"/>
                    <a:pt x="4741" y="-4785"/>
                    <a:pt x="814" y="1861"/>
                  </a:cubicBezTo>
                  <a:cubicBezTo>
                    <a:pt x="814" y="3523"/>
                    <a:pt x="2777" y="5184"/>
                    <a:pt x="2777" y="5184"/>
                  </a:cubicBezTo>
                  <a:cubicBezTo>
                    <a:pt x="814" y="8507"/>
                    <a:pt x="-1150" y="8507"/>
                    <a:pt x="814" y="11830"/>
                  </a:cubicBezTo>
                  <a:cubicBezTo>
                    <a:pt x="4741" y="11830"/>
                    <a:pt x="18486" y="16815"/>
                    <a:pt x="20450" y="11830"/>
                  </a:cubicBezTo>
                  <a:cubicBezTo>
                    <a:pt x="20450" y="10169"/>
                    <a:pt x="18486" y="8507"/>
                    <a:pt x="16523" y="8507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3" name="Shape 2583"/>
            <p:cNvSpPr/>
            <p:nvPr/>
          </p:nvSpPr>
          <p:spPr>
            <a:xfrm flipH="1">
              <a:off x="151758" y="620239"/>
              <a:ext cx="118528" cy="12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4" h="15302" extrusionOk="0">
                  <a:moveTo>
                    <a:pt x="13745" y="5609"/>
                  </a:moveTo>
                  <a:cubicBezTo>
                    <a:pt x="11782" y="2909"/>
                    <a:pt x="0" y="-3841"/>
                    <a:pt x="0" y="2909"/>
                  </a:cubicBezTo>
                  <a:cubicBezTo>
                    <a:pt x="0" y="6959"/>
                    <a:pt x="7855" y="9659"/>
                    <a:pt x="9818" y="12359"/>
                  </a:cubicBezTo>
                  <a:cubicBezTo>
                    <a:pt x="15709" y="17759"/>
                    <a:pt x="21600" y="15059"/>
                    <a:pt x="17673" y="9659"/>
                  </a:cubicBezTo>
                  <a:cubicBezTo>
                    <a:pt x="17673" y="8309"/>
                    <a:pt x="15709" y="6959"/>
                    <a:pt x="13745" y="5609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4" name="Shape 2584"/>
            <p:cNvSpPr/>
            <p:nvPr/>
          </p:nvSpPr>
          <p:spPr>
            <a:xfrm flipH="1">
              <a:off x="307289" y="730393"/>
              <a:ext cx="72399" cy="8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563" extrusionOk="0">
                  <a:moveTo>
                    <a:pt x="21600" y="10690"/>
                  </a:moveTo>
                  <a:cubicBezTo>
                    <a:pt x="21600" y="6763"/>
                    <a:pt x="21600" y="4800"/>
                    <a:pt x="21600" y="2836"/>
                  </a:cubicBezTo>
                  <a:cubicBezTo>
                    <a:pt x="10800" y="-3055"/>
                    <a:pt x="0" y="872"/>
                    <a:pt x="0" y="8727"/>
                  </a:cubicBezTo>
                  <a:cubicBezTo>
                    <a:pt x="3600" y="12654"/>
                    <a:pt x="21600" y="18545"/>
                    <a:pt x="21600" y="1069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5" name="Shape 2585"/>
            <p:cNvSpPr/>
            <p:nvPr/>
          </p:nvSpPr>
          <p:spPr>
            <a:xfrm flipH="1">
              <a:off x="489209" y="690481"/>
              <a:ext cx="86758" cy="110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29" h="15036" extrusionOk="0">
                  <a:moveTo>
                    <a:pt x="14400" y="9257"/>
                  </a:moveTo>
                  <a:cubicBezTo>
                    <a:pt x="12000" y="4629"/>
                    <a:pt x="21600" y="1543"/>
                    <a:pt x="14400" y="0"/>
                  </a:cubicBezTo>
                  <a:cubicBezTo>
                    <a:pt x="9600" y="0"/>
                    <a:pt x="4800" y="7714"/>
                    <a:pt x="0" y="7714"/>
                  </a:cubicBezTo>
                  <a:cubicBezTo>
                    <a:pt x="0" y="10800"/>
                    <a:pt x="14400" y="21600"/>
                    <a:pt x="14400" y="9257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6" name="Shape 2586"/>
            <p:cNvSpPr/>
            <p:nvPr/>
          </p:nvSpPr>
          <p:spPr>
            <a:xfrm flipH="1">
              <a:off x="601969" y="618016"/>
              <a:ext cx="106524" cy="106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66" h="18463" extrusionOk="0">
                  <a:moveTo>
                    <a:pt x="7372" y="12572"/>
                  </a:moveTo>
                  <a:cubicBezTo>
                    <a:pt x="16629" y="8645"/>
                    <a:pt x="13543" y="-3137"/>
                    <a:pt x="8915" y="790"/>
                  </a:cubicBezTo>
                  <a:cubicBezTo>
                    <a:pt x="2743" y="790"/>
                    <a:pt x="-4971" y="18463"/>
                    <a:pt x="4286" y="18463"/>
                  </a:cubicBezTo>
                  <a:cubicBezTo>
                    <a:pt x="4286" y="16499"/>
                    <a:pt x="7372" y="14536"/>
                    <a:pt x="7372" y="12572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7" name="Shape 2587"/>
            <p:cNvSpPr/>
            <p:nvPr/>
          </p:nvSpPr>
          <p:spPr>
            <a:xfrm flipH="1">
              <a:off x="699848" y="509323"/>
              <a:ext cx="122274" cy="124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55"/>
                  </a:moveTo>
                  <a:cubicBezTo>
                    <a:pt x="21600" y="3927"/>
                    <a:pt x="17280" y="0"/>
                    <a:pt x="10800" y="0"/>
                  </a:cubicBezTo>
                  <a:cubicBezTo>
                    <a:pt x="10800" y="5891"/>
                    <a:pt x="0" y="9818"/>
                    <a:pt x="0" y="21600"/>
                  </a:cubicBezTo>
                  <a:cubicBezTo>
                    <a:pt x="2160" y="21600"/>
                    <a:pt x="10800" y="19636"/>
                    <a:pt x="10800" y="19636"/>
                  </a:cubicBezTo>
                  <a:cubicBezTo>
                    <a:pt x="12960" y="17673"/>
                    <a:pt x="21600" y="11782"/>
                    <a:pt x="21600" y="7855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8" name="Shape 2588"/>
            <p:cNvSpPr/>
            <p:nvPr/>
          </p:nvSpPr>
          <p:spPr>
            <a:xfrm flipH="1">
              <a:off x="785117" y="391404"/>
              <a:ext cx="120541" cy="71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66" h="19730" extrusionOk="0">
                  <a:moveTo>
                    <a:pt x="19266" y="7387"/>
                  </a:moveTo>
                  <a:cubicBezTo>
                    <a:pt x="17302" y="-1870"/>
                    <a:pt x="7484" y="-1870"/>
                    <a:pt x="5521" y="4301"/>
                  </a:cubicBezTo>
                  <a:cubicBezTo>
                    <a:pt x="-370" y="10473"/>
                    <a:pt x="-2334" y="13559"/>
                    <a:pt x="3557" y="19730"/>
                  </a:cubicBezTo>
                  <a:cubicBezTo>
                    <a:pt x="7484" y="19730"/>
                    <a:pt x="19266" y="13559"/>
                    <a:pt x="19266" y="7387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89" name="Shape 2589"/>
            <p:cNvSpPr/>
            <p:nvPr/>
          </p:nvSpPr>
          <p:spPr>
            <a:xfrm flipH="1">
              <a:off x="792749" y="305891"/>
              <a:ext cx="89067" cy="57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489" h="13661" extrusionOk="0">
                  <a:moveTo>
                    <a:pt x="9910" y="5400"/>
                  </a:moveTo>
                  <a:cubicBezTo>
                    <a:pt x="7030" y="2700"/>
                    <a:pt x="4150" y="2700"/>
                    <a:pt x="2710" y="0"/>
                  </a:cubicBezTo>
                  <a:cubicBezTo>
                    <a:pt x="-7370" y="10800"/>
                    <a:pt x="14230" y="21600"/>
                    <a:pt x="9910" y="5400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90" name="Shape 2590"/>
            <p:cNvSpPr/>
            <p:nvPr/>
          </p:nvSpPr>
          <p:spPr>
            <a:xfrm flipH="1">
              <a:off x="741318" y="212719"/>
              <a:ext cx="93673" cy="59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3" h="12781" extrusionOk="0">
                  <a:moveTo>
                    <a:pt x="15120" y="7649"/>
                  </a:moveTo>
                  <a:cubicBezTo>
                    <a:pt x="15120" y="5249"/>
                    <a:pt x="0" y="-6751"/>
                    <a:pt x="0" y="5249"/>
                  </a:cubicBezTo>
                  <a:cubicBezTo>
                    <a:pt x="0" y="14849"/>
                    <a:pt x="21600" y="14849"/>
                    <a:pt x="15120" y="7649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91" name="Shape 2591"/>
            <p:cNvSpPr/>
            <p:nvPr/>
          </p:nvSpPr>
          <p:spPr>
            <a:xfrm flipH="1">
              <a:off x="184474" y="169279"/>
              <a:ext cx="530791" cy="536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0850" extrusionOk="0">
                  <a:moveTo>
                    <a:pt x="12541" y="882"/>
                  </a:moveTo>
                  <a:cubicBezTo>
                    <a:pt x="10703" y="882"/>
                    <a:pt x="8405" y="0"/>
                    <a:pt x="6107" y="0"/>
                  </a:cubicBezTo>
                  <a:cubicBezTo>
                    <a:pt x="6107" y="441"/>
                    <a:pt x="1511" y="3527"/>
                    <a:pt x="1052" y="3967"/>
                  </a:cubicBezTo>
                  <a:cubicBezTo>
                    <a:pt x="1052" y="4408"/>
                    <a:pt x="133" y="6612"/>
                    <a:pt x="133" y="7053"/>
                  </a:cubicBezTo>
                  <a:cubicBezTo>
                    <a:pt x="592" y="7935"/>
                    <a:pt x="-327" y="9698"/>
                    <a:pt x="133" y="10580"/>
                  </a:cubicBezTo>
                  <a:cubicBezTo>
                    <a:pt x="133" y="11902"/>
                    <a:pt x="1052" y="12784"/>
                    <a:pt x="1511" y="13665"/>
                  </a:cubicBezTo>
                  <a:cubicBezTo>
                    <a:pt x="3350" y="16310"/>
                    <a:pt x="6107" y="17192"/>
                    <a:pt x="7945" y="18955"/>
                  </a:cubicBezTo>
                  <a:cubicBezTo>
                    <a:pt x="8864" y="19837"/>
                    <a:pt x="11622" y="18514"/>
                    <a:pt x="11622" y="19837"/>
                  </a:cubicBezTo>
                  <a:cubicBezTo>
                    <a:pt x="11622" y="20278"/>
                    <a:pt x="14839" y="21600"/>
                    <a:pt x="13920" y="20278"/>
                  </a:cubicBezTo>
                  <a:cubicBezTo>
                    <a:pt x="14839" y="19396"/>
                    <a:pt x="15299" y="16751"/>
                    <a:pt x="17137" y="16751"/>
                  </a:cubicBezTo>
                  <a:cubicBezTo>
                    <a:pt x="17137" y="14106"/>
                    <a:pt x="21273" y="11902"/>
                    <a:pt x="19435" y="8376"/>
                  </a:cubicBezTo>
                  <a:cubicBezTo>
                    <a:pt x="19894" y="7935"/>
                    <a:pt x="18516" y="5290"/>
                    <a:pt x="18056" y="4849"/>
                  </a:cubicBezTo>
                  <a:cubicBezTo>
                    <a:pt x="18056" y="4849"/>
                    <a:pt x="16677" y="3527"/>
                    <a:pt x="16677" y="3527"/>
                  </a:cubicBezTo>
                  <a:cubicBezTo>
                    <a:pt x="15299" y="3527"/>
                    <a:pt x="13920" y="882"/>
                    <a:pt x="12541" y="882"/>
                  </a:cubicBezTo>
                  <a:close/>
                </a:path>
              </a:pathLst>
            </a:custGeom>
            <a:solidFill>
              <a:srgbClr val="F48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592" name="Shape 2592"/>
            <p:cNvSpPr/>
            <p:nvPr/>
          </p:nvSpPr>
          <p:spPr>
            <a:xfrm flipH="1">
              <a:off x="227135" y="235248"/>
              <a:ext cx="450057" cy="376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5" h="20514" extrusionOk="0">
                  <a:moveTo>
                    <a:pt x="20050" y="10023"/>
                  </a:moveTo>
                  <a:cubicBezTo>
                    <a:pt x="20050" y="11257"/>
                    <a:pt x="19496" y="13725"/>
                    <a:pt x="18943" y="14960"/>
                  </a:cubicBezTo>
                  <a:cubicBezTo>
                    <a:pt x="18943" y="15577"/>
                    <a:pt x="18389" y="17428"/>
                    <a:pt x="17835" y="17428"/>
                  </a:cubicBezTo>
                  <a:cubicBezTo>
                    <a:pt x="17835" y="18663"/>
                    <a:pt x="13958" y="20514"/>
                    <a:pt x="13404" y="20514"/>
                  </a:cubicBezTo>
                  <a:cubicBezTo>
                    <a:pt x="12850" y="20514"/>
                    <a:pt x="10081" y="20514"/>
                    <a:pt x="9527" y="20514"/>
                  </a:cubicBezTo>
                  <a:cubicBezTo>
                    <a:pt x="8973" y="20514"/>
                    <a:pt x="3989" y="18045"/>
                    <a:pt x="3989" y="17428"/>
                  </a:cubicBezTo>
                  <a:cubicBezTo>
                    <a:pt x="3435" y="17428"/>
                    <a:pt x="1773" y="14960"/>
                    <a:pt x="1773" y="14960"/>
                  </a:cubicBezTo>
                  <a:cubicBezTo>
                    <a:pt x="1220" y="14960"/>
                    <a:pt x="-442" y="11257"/>
                    <a:pt x="112" y="10640"/>
                  </a:cubicBezTo>
                  <a:cubicBezTo>
                    <a:pt x="112" y="9405"/>
                    <a:pt x="1773" y="2000"/>
                    <a:pt x="3435" y="2000"/>
                  </a:cubicBezTo>
                  <a:cubicBezTo>
                    <a:pt x="3435" y="1383"/>
                    <a:pt x="5650" y="1383"/>
                    <a:pt x="6204" y="1383"/>
                  </a:cubicBezTo>
                  <a:cubicBezTo>
                    <a:pt x="6204" y="-1086"/>
                    <a:pt x="14512" y="148"/>
                    <a:pt x="14512" y="2000"/>
                  </a:cubicBezTo>
                  <a:cubicBezTo>
                    <a:pt x="15066" y="2000"/>
                    <a:pt x="16727" y="2617"/>
                    <a:pt x="16727" y="3234"/>
                  </a:cubicBezTo>
                  <a:cubicBezTo>
                    <a:pt x="18943" y="3234"/>
                    <a:pt x="21158" y="8788"/>
                    <a:pt x="20050" y="10023"/>
                  </a:cubicBezTo>
                  <a:close/>
                </a:path>
              </a:pathLst>
            </a:custGeom>
            <a:solidFill>
              <a:srgbClr val="FDFA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594" name="Shape 2594"/>
          <p:cNvSpPr/>
          <p:nvPr/>
        </p:nvSpPr>
        <p:spPr>
          <a:xfrm>
            <a:off x="4514601" y="6448252"/>
            <a:ext cx="5004049" cy="2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r" defTabSz="914400">
              <a:defRPr sz="1200"/>
            </a:lvl1pPr>
          </a:lstStyle>
          <a:p>
            <a:r>
              <a:t>Source: GPD.fi © Frank Schneider, Okalux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Shape 2605"/>
          <p:cNvSpPr/>
          <p:nvPr/>
        </p:nvSpPr>
        <p:spPr>
          <a:xfrm>
            <a:off x="-188299" y="-113256"/>
            <a:ext cx="11658157" cy="7084511"/>
          </a:xfrm>
          <a:prstGeom prst="rect">
            <a:avLst/>
          </a:prstGeom>
          <a:solidFill>
            <a:srgbClr val="000000"/>
          </a:solidFill>
          <a:ln w="25400">
            <a:solidFill>
              <a:srgbClr val="25456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606" name="image2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1056" y="750945"/>
            <a:ext cx="5413175" cy="5356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Shape 2608"/>
          <p:cNvSpPr/>
          <p:nvPr/>
        </p:nvSpPr>
        <p:spPr>
          <a:xfrm>
            <a:off x="0" y="5146958"/>
            <a:ext cx="10190014" cy="969638"/>
          </a:xfrm>
          <a:prstGeom prst="rect">
            <a:avLst/>
          </a:prstGeom>
          <a:solidFill>
            <a:srgbClr val="01B6F7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lang="fi-FI" dirty="0"/>
          </a:p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2609" name="Shape 2609"/>
          <p:cNvSpPr/>
          <p:nvPr/>
        </p:nvSpPr>
        <p:spPr>
          <a:xfrm>
            <a:off x="3816231" y="5199131"/>
            <a:ext cx="3486611" cy="138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8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Calibri"/>
                <a:hlinkClick r:id="rId2"/>
              </a:defRPr>
            </a:lvl1pPr>
          </a:lstStyle>
          <a:p>
            <a:pPr algn="ctr"/>
            <a:r>
              <a:rPr dirty="0">
                <a:hlinkClick r:id="rId2"/>
              </a:rPr>
              <a:t>WWW.GPD.FI</a:t>
            </a:r>
            <a:r>
              <a:rPr lang="fi-FI" dirty="0">
                <a:hlinkClick r:id="rId2"/>
              </a:rPr>
              <a:t> </a:t>
            </a:r>
          </a:p>
          <a:p>
            <a:pPr algn="ctr"/>
            <a:r>
              <a:rPr lang="fi-FI" u="none" dirty="0">
                <a:hlinkClick r:id="rId3"/>
              </a:rPr>
              <a:t>Jorma.vitkala@gpd.fi</a:t>
            </a:r>
            <a:r>
              <a:rPr lang="fi-FI" u="none" dirty="0">
                <a:hlinkClick r:id="rId2"/>
              </a:rPr>
              <a:t> +358 40 553 2042 </a:t>
            </a:r>
            <a:endParaRPr u="none" dirty="0">
              <a:hlinkClick r:id="rId2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image1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739" y="-39292"/>
            <a:ext cx="10010777" cy="6958881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Shape 1180"/>
          <p:cNvSpPr/>
          <p:nvPr/>
        </p:nvSpPr>
        <p:spPr>
          <a:xfrm>
            <a:off x="-438151" y="6343848"/>
            <a:ext cx="2929271" cy="469820"/>
          </a:xfrm>
          <a:prstGeom prst="rect">
            <a:avLst/>
          </a:prstGeom>
          <a:solidFill>
            <a:srgbClr val="FFFFFF">
              <a:alpha val="65603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81" name="Shape 1181"/>
          <p:cNvSpPr/>
          <p:nvPr/>
        </p:nvSpPr>
        <p:spPr>
          <a:xfrm>
            <a:off x="59955" y="6348495"/>
            <a:ext cx="2204879" cy="632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www.gpd.fi</a:t>
            </a:r>
            <a:r>
              <a:t>  ©Peter French, Snohetta 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image165.png"/>
          <p:cNvPicPr>
            <a:picLocks noChangeAspect="1"/>
          </p:cNvPicPr>
          <p:nvPr/>
        </p:nvPicPr>
        <p:blipFill>
          <a:blip r:embed="rId3">
            <a:extLst/>
          </a:blip>
          <a:srcRect l="26734" r="8863"/>
          <a:stretch>
            <a:fillRect/>
          </a:stretch>
        </p:blipFill>
        <p:spPr>
          <a:xfrm>
            <a:off x="255147" y="937360"/>
            <a:ext cx="6062168" cy="5084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4" name="image166.png"/>
          <p:cNvPicPr>
            <a:picLocks noChangeAspect="1"/>
          </p:cNvPicPr>
          <p:nvPr/>
        </p:nvPicPr>
        <p:blipFill>
          <a:blip r:embed="rId4">
            <a:extLst/>
          </a:blip>
          <a:srcRect l="5410"/>
          <a:stretch>
            <a:fillRect/>
          </a:stretch>
        </p:blipFill>
        <p:spPr>
          <a:xfrm>
            <a:off x="6616335" y="940529"/>
            <a:ext cx="3027828" cy="5077630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Shape 1185"/>
          <p:cNvSpPr/>
          <p:nvPr/>
        </p:nvSpPr>
        <p:spPr>
          <a:xfrm>
            <a:off x="12700" y="6461502"/>
            <a:ext cx="9867900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 anchor="ctr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1200">
              <a:solidFill>
                <a:srgbClr val="888888"/>
              </a:solidFill>
            </a:endParaRP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www.gpd.fi</a:t>
            </a:r>
            <a:r>
              <a:t>  ©Oliver Ng, BG&amp;E </a:t>
            </a:r>
          </a:p>
        </p:txBody>
      </p:sp>
      <p:sp>
        <p:nvSpPr>
          <p:cNvPr id="1186" name="Shape 1186"/>
          <p:cNvSpPr/>
          <p:nvPr/>
        </p:nvSpPr>
        <p:spPr>
          <a:xfrm>
            <a:off x="100355" y="791782"/>
            <a:ext cx="6379726" cy="5375125"/>
          </a:xfrm>
          <a:prstGeom prst="rect">
            <a:avLst/>
          </a:prstGeom>
          <a:ln w="508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87" name="Shape 1187"/>
          <p:cNvSpPr/>
          <p:nvPr/>
        </p:nvSpPr>
        <p:spPr>
          <a:xfrm>
            <a:off x="6470844" y="791782"/>
            <a:ext cx="3321804" cy="5375125"/>
          </a:xfrm>
          <a:prstGeom prst="rect">
            <a:avLst/>
          </a:prstGeom>
          <a:ln w="508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88" name="Shape 1188"/>
          <p:cNvSpPr/>
          <p:nvPr/>
        </p:nvSpPr>
        <p:spPr>
          <a:xfrm>
            <a:off x="4986139" y="2051469"/>
            <a:ext cx="2949909" cy="2949910"/>
          </a:xfrm>
          <a:prstGeom prst="ellipse">
            <a:avLst/>
          </a:pr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189" name="image167.png"/>
          <p:cNvPicPr>
            <a:picLocks noChangeAspect="1"/>
          </p:cNvPicPr>
          <p:nvPr/>
        </p:nvPicPr>
        <p:blipFill>
          <a:blip r:embed="rId6">
            <a:extLst/>
          </a:blip>
          <a:srcRect l="6" t="5664" r="2" b="5666"/>
          <a:stretch>
            <a:fillRect/>
          </a:stretch>
        </p:blipFill>
        <p:spPr>
          <a:xfrm>
            <a:off x="5131927" y="2183282"/>
            <a:ext cx="2658667" cy="2686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95" extrusionOk="0">
                <a:moveTo>
                  <a:pt x="10798" y="0"/>
                </a:moveTo>
                <a:cubicBezTo>
                  <a:pt x="8006" y="0"/>
                  <a:pt x="5213" y="1005"/>
                  <a:pt x="3082" y="3015"/>
                </a:cubicBezTo>
                <a:cubicBezTo>
                  <a:pt x="1331" y="4668"/>
                  <a:pt x="312" y="6745"/>
                  <a:pt x="0" y="8894"/>
                </a:cubicBezTo>
                <a:lnTo>
                  <a:pt x="0" y="11703"/>
                </a:lnTo>
                <a:cubicBezTo>
                  <a:pt x="312" y="13851"/>
                  <a:pt x="1331" y="15926"/>
                  <a:pt x="3082" y="17578"/>
                </a:cubicBezTo>
                <a:cubicBezTo>
                  <a:pt x="7344" y="21600"/>
                  <a:pt x="14253" y="21600"/>
                  <a:pt x="18514" y="17578"/>
                </a:cubicBezTo>
                <a:cubicBezTo>
                  <a:pt x="20269" y="15923"/>
                  <a:pt x="21290" y="13843"/>
                  <a:pt x="21600" y="11690"/>
                </a:cubicBezTo>
                <a:lnTo>
                  <a:pt x="21600" y="8906"/>
                </a:lnTo>
                <a:cubicBezTo>
                  <a:pt x="21290" y="6752"/>
                  <a:pt x="20269" y="4671"/>
                  <a:pt x="18514" y="3015"/>
                </a:cubicBezTo>
                <a:cubicBezTo>
                  <a:pt x="16384" y="1005"/>
                  <a:pt x="13591" y="0"/>
                  <a:pt x="1079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hape 1193"/>
          <p:cNvSpPr/>
          <p:nvPr/>
        </p:nvSpPr>
        <p:spPr>
          <a:xfrm>
            <a:off x="6624" y="5789987"/>
            <a:ext cx="9880052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 anchor="ctr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  <a:endParaRPr sz="1200">
              <a:solidFill>
                <a:srgbClr val="888888"/>
              </a:solidFill>
            </a:endParaRP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www.gpd.fi</a:t>
            </a:r>
            <a:r>
              <a:t>  ©Oliver Ng, BG&amp;E </a:t>
            </a:r>
          </a:p>
        </p:txBody>
      </p:sp>
      <p:pic>
        <p:nvPicPr>
          <p:cNvPr id="1194" name="image168.png"/>
          <p:cNvPicPr>
            <a:picLocks noChangeAspect="1"/>
          </p:cNvPicPr>
          <p:nvPr/>
        </p:nvPicPr>
        <p:blipFill>
          <a:blip r:embed="rId3">
            <a:extLst/>
          </a:blip>
          <a:srcRect l="1880" t="4453"/>
          <a:stretch>
            <a:fillRect/>
          </a:stretch>
        </p:blipFill>
        <p:spPr>
          <a:xfrm>
            <a:off x="207751" y="563972"/>
            <a:ext cx="5916215" cy="46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image169.png"/>
          <p:cNvPicPr>
            <a:picLocks noChangeAspect="1"/>
          </p:cNvPicPr>
          <p:nvPr/>
        </p:nvPicPr>
        <p:blipFill>
          <a:blip r:embed="rId4">
            <a:extLst/>
          </a:blip>
          <a:srcRect l="16819" t="2025" r="1073"/>
          <a:stretch>
            <a:fillRect/>
          </a:stretch>
        </p:blipFill>
        <p:spPr>
          <a:xfrm>
            <a:off x="4882736" y="572265"/>
            <a:ext cx="4852720" cy="4675525"/>
          </a:xfrm>
          <a:prstGeom prst="rect">
            <a:avLst/>
          </a:prstGeom>
          <a:ln w="12700">
            <a:miter lim="400000"/>
          </a:ln>
        </p:spPr>
      </p:pic>
      <p:sp>
        <p:nvSpPr>
          <p:cNvPr id="1196" name="Shape 1196"/>
          <p:cNvSpPr/>
          <p:nvPr/>
        </p:nvSpPr>
        <p:spPr>
          <a:xfrm>
            <a:off x="190188" y="542374"/>
            <a:ext cx="9520357" cy="4711062"/>
          </a:xfrm>
          <a:prstGeom prst="rect">
            <a:avLst/>
          </a:prstGeom>
          <a:ln w="635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Shape 1198"/>
          <p:cNvSpPr>
            <a:spLocks noGrp="1"/>
          </p:cNvSpPr>
          <p:nvPr>
            <p:ph type="title"/>
          </p:nvPr>
        </p:nvSpPr>
        <p:spPr>
          <a:xfrm>
            <a:off x="896580" y="1125612"/>
            <a:ext cx="8100139" cy="557789"/>
          </a:xfrm>
          <a:prstGeom prst="rect">
            <a:avLst/>
          </a:prstGeom>
        </p:spPr>
        <p:txBody>
          <a:bodyPr lIns="37099" tIns="37099" rIns="37099" bIns="37099"/>
          <a:lstStyle>
            <a:lvl1pPr algn="ctr"/>
          </a:lstStyle>
          <a:p>
            <a:r>
              <a:t>Criteria for Selecting Optimal Facades</a:t>
            </a:r>
          </a:p>
        </p:txBody>
      </p:sp>
      <p:sp>
        <p:nvSpPr>
          <p:cNvPr id="1199" name="Shape 1199"/>
          <p:cNvSpPr>
            <a:spLocks noGrp="1"/>
          </p:cNvSpPr>
          <p:nvPr>
            <p:ph type="body" sz="half" idx="1"/>
          </p:nvPr>
        </p:nvSpPr>
        <p:spPr>
          <a:xfrm>
            <a:off x="584718" y="2167125"/>
            <a:ext cx="3658460" cy="3830369"/>
          </a:xfrm>
          <a:prstGeom prst="rect">
            <a:avLst/>
          </a:prstGeom>
        </p:spPr>
        <p:txBody>
          <a:bodyPr lIns="37099" tIns="37099" rIns="37099" bIns="37099"/>
          <a:lstStyle/>
          <a:p>
            <a:pPr marL="192022" indent="-192022" defTabSz="768094">
              <a:lnSpc>
                <a:spcPct val="160000"/>
              </a:lnSpc>
              <a:spcBef>
                <a:spcPts val="800"/>
              </a:spcBef>
              <a:buClrTx/>
              <a:buSzPct val="70000"/>
              <a:buFont typeface="Arial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t>Comfort</a:t>
            </a:r>
          </a:p>
          <a:p>
            <a:pPr marL="192022" indent="-192022" defTabSz="768094">
              <a:lnSpc>
                <a:spcPct val="160000"/>
              </a:lnSpc>
              <a:spcBef>
                <a:spcPts val="800"/>
              </a:spcBef>
              <a:buClrTx/>
              <a:buSzPct val="70000"/>
              <a:buFont typeface="Arial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t>View/Privacy</a:t>
            </a:r>
          </a:p>
          <a:p>
            <a:pPr marL="192022" indent="-192022" defTabSz="768094">
              <a:lnSpc>
                <a:spcPct val="160000"/>
              </a:lnSpc>
              <a:spcBef>
                <a:spcPts val="800"/>
              </a:spcBef>
              <a:buClrTx/>
              <a:buSzPct val="70000"/>
              <a:buFont typeface="Arial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t>Security</a:t>
            </a:r>
          </a:p>
          <a:p>
            <a:pPr marL="192022" indent="-192022" defTabSz="768094">
              <a:lnSpc>
                <a:spcPct val="160000"/>
              </a:lnSpc>
              <a:spcBef>
                <a:spcPts val="800"/>
              </a:spcBef>
              <a:buClrTx/>
              <a:buSzPct val="70000"/>
              <a:buFont typeface="Arial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t>Acoustics</a:t>
            </a:r>
          </a:p>
          <a:p>
            <a:pPr marL="192022" indent="-192022" defTabSz="768094">
              <a:lnSpc>
                <a:spcPct val="160000"/>
              </a:lnSpc>
              <a:spcBef>
                <a:spcPts val="800"/>
              </a:spcBef>
              <a:buClrTx/>
              <a:buSzPct val="70000"/>
              <a:buFont typeface="Arial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t>Structure</a:t>
            </a:r>
          </a:p>
          <a:p>
            <a:pPr marL="192022" indent="-192022" defTabSz="768094">
              <a:lnSpc>
                <a:spcPct val="160000"/>
              </a:lnSpc>
              <a:spcBef>
                <a:spcPts val="800"/>
              </a:spcBef>
              <a:buClrTx/>
              <a:buSzPct val="70000"/>
              <a:buFont typeface="Arial"/>
              <a:defRPr sz="1800">
                <a:latin typeface="+mj-lt"/>
                <a:ea typeface="+mj-ea"/>
                <a:cs typeface="+mj-cs"/>
                <a:sym typeface="Calibri"/>
              </a:defRPr>
            </a:pPr>
            <a:r>
              <a:t>Recycled Materials</a:t>
            </a:r>
          </a:p>
        </p:txBody>
      </p:sp>
      <p:sp>
        <p:nvSpPr>
          <p:cNvPr id="1200" name="Shape 1200"/>
          <p:cNvSpPr/>
          <p:nvPr/>
        </p:nvSpPr>
        <p:spPr>
          <a:xfrm>
            <a:off x="2694140" y="1672140"/>
            <a:ext cx="4505019" cy="478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069" tIns="36069" rIns="36069" bIns="36069">
            <a:spAutoFit/>
          </a:bodyPr>
          <a:lstStyle/>
          <a:p>
            <a:pPr algn="ctr"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  </a:t>
            </a:r>
            <a:r>
              <a:rPr b="1"/>
              <a:t>Energy / Carbon</a:t>
            </a:r>
          </a:p>
        </p:txBody>
      </p:sp>
      <p:sp>
        <p:nvSpPr>
          <p:cNvPr id="1201" name="Shape 1201"/>
          <p:cNvSpPr/>
          <p:nvPr/>
        </p:nvSpPr>
        <p:spPr>
          <a:xfrm>
            <a:off x="7198021" y="2190298"/>
            <a:ext cx="3255919" cy="374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069" tIns="36069" rIns="36069" bIns="36069">
            <a:spAutoFit/>
          </a:bodyPr>
          <a:lstStyle/>
          <a:p>
            <a:pPr defTabSz="914400">
              <a:lnSpc>
                <a:spcPct val="200000"/>
              </a:lnSpc>
              <a:spcBef>
                <a:spcPts val="800"/>
              </a:spcBef>
              <a:buSzPct val="75000"/>
              <a:buFont typeface="Times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  Daylight</a:t>
            </a:r>
          </a:p>
          <a:p>
            <a:pPr defTabSz="914400">
              <a:lnSpc>
                <a:spcPct val="200000"/>
              </a:lnSpc>
              <a:spcBef>
                <a:spcPts val="800"/>
              </a:spcBef>
              <a:buSzPct val="75000"/>
              <a:buFont typeface="Times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  Aesthetics</a:t>
            </a:r>
          </a:p>
          <a:p>
            <a:pPr defTabSz="914400">
              <a:lnSpc>
                <a:spcPct val="200000"/>
              </a:lnSpc>
              <a:spcBef>
                <a:spcPts val="800"/>
              </a:spcBef>
              <a:buSzPct val="75000"/>
              <a:buFont typeface="Times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  Weatherproof</a:t>
            </a:r>
          </a:p>
          <a:p>
            <a:pPr defTabSz="914400">
              <a:lnSpc>
                <a:spcPct val="200000"/>
              </a:lnSpc>
              <a:spcBef>
                <a:spcPts val="800"/>
              </a:spcBef>
              <a:buSzPct val="75000"/>
              <a:buFont typeface="Times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  Cleaning</a:t>
            </a:r>
          </a:p>
          <a:p>
            <a:pPr defTabSz="914400">
              <a:lnSpc>
                <a:spcPct val="200000"/>
              </a:lnSpc>
              <a:spcBef>
                <a:spcPts val="800"/>
              </a:spcBef>
              <a:buSzPct val="75000"/>
              <a:buFont typeface="Times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  Maintenance</a:t>
            </a:r>
          </a:p>
          <a:p>
            <a:pPr defTabSz="914400">
              <a:lnSpc>
                <a:spcPct val="200000"/>
              </a:lnSpc>
              <a:spcBef>
                <a:spcPts val="800"/>
              </a:spcBef>
              <a:buSzPct val="75000"/>
              <a:buFont typeface="Times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  Durability</a:t>
            </a:r>
          </a:p>
        </p:txBody>
      </p:sp>
      <p:pic>
        <p:nvPicPr>
          <p:cNvPr id="1202" name="image17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5735" y="2190207"/>
            <a:ext cx="2561776" cy="3784144"/>
          </a:xfrm>
          <a:prstGeom prst="rect">
            <a:avLst/>
          </a:prstGeom>
          <a:ln w="12700">
            <a:miter lim="400000"/>
          </a:ln>
        </p:spPr>
      </p:pic>
      <p:sp>
        <p:nvSpPr>
          <p:cNvPr id="1203" name="Shape 1203"/>
          <p:cNvSpPr/>
          <p:nvPr/>
        </p:nvSpPr>
        <p:spPr>
          <a:xfrm>
            <a:off x="17479" y="6481217"/>
            <a:ext cx="9858342" cy="3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099" tIns="37099" rIns="37099" bIns="37099">
            <a:spAutoFit/>
          </a:bodyPr>
          <a:lstStyle/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Summary of GPD – 2015, J.Vitkala</a:t>
            </a:r>
          </a:p>
          <a:p>
            <a:pPr algn="ctr" defTabSz="914400">
              <a:defRPr sz="1000">
                <a:latin typeface="+mj-lt"/>
                <a:ea typeface="+mj-ea"/>
                <a:cs typeface="+mj-cs"/>
                <a:sym typeface="Calibri"/>
              </a:defRPr>
            </a:pPr>
            <a:r>
              <a:t>Source: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www.gpd.fi</a:t>
            </a:r>
            <a:r>
              <a:t>  ©Stephen Selkowitz, Lawrence Berkeley National Laboratory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MES_pp_template_blue">
  <a:themeElements>
    <a:clrScheme name="MES_pp_template_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77A"/>
      </a:accent1>
      <a:accent2>
        <a:srgbClr val="335F95"/>
      </a:accent2>
      <a:accent3>
        <a:srgbClr val="41A62A"/>
      </a:accent3>
      <a:accent4>
        <a:srgbClr val="97BF0D"/>
      </a:accent4>
      <a:accent5>
        <a:srgbClr val="F29318"/>
      </a:accent5>
      <a:accent6>
        <a:srgbClr val="F9B200"/>
      </a:accent6>
      <a:hlink>
        <a:srgbClr val="0000FF"/>
      </a:hlink>
      <a:folHlink>
        <a:srgbClr val="FF00FF"/>
      </a:folHlink>
    </a:clrScheme>
    <a:fontScheme name="MES_pp_template_blu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ES_pp_template_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ES_pp_template_blue">
  <a:themeElements>
    <a:clrScheme name="MES_pp_template_blu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77A"/>
      </a:accent1>
      <a:accent2>
        <a:srgbClr val="335F95"/>
      </a:accent2>
      <a:accent3>
        <a:srgbClr val="41A62A"/>
      </a:accent3>
      <a:accent4>
        <a:srgbClr val="97BF0D"/>
      </a:accent4>
      <a:accent5>
        <a:srgbClr val="F29318"/>
      </a:accent5>
      <a:accent6>
        <a:srgbClr val="F9B200"/>
      </a:accent6>
      <a:hlink>
        <a:srgbClr val="0000FF"/>
      </a:hlink>
      <a:folHlink>
        <a:srgbClr val="FF00FF"/>
      </a:folHlink>
    </a:clrScheme>
    <a:fontScheme name="MES_pp_template_blu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ES_pp_template_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2479</Words>
  <Application>Microsoft Office PowerPoint</Application>
  <PresentationFormat>Mukautettu</PresentationFormat>
  <Paragraphs>352</Paragraphs>
  <Slides>56</Slides>
  <Notes>16</Notes>
  <HiddenSlides>14</HiddenSlides>
  <MMClips>0</MMClips>
  <ScaleCrop>false</ScaleCrop>
  <HeadingPairs>
    <vt:vector size="6" baseType="variant">
      <vt:variant>
        <vt:lpstr>Käytetyt fontit</vt:lpstr>
      </vt:variant>
      <vt:variant>
        <vt:i4>16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56</vt:i4>
      </vt:variant>
    </vt:vector>
  </HeadingPairs>
  <TitlesOfParts>
    <vt:vector size="73" baseType="lpstr">
      <vt:lpstr>Arial</vt:lpstr>
      <vt:lpstr>Calibri</vt:lpstr>
      <vt:lpstr>Calibri Light</vt:lpstr>
      <vt:lpstr>Century Gothic</vt:lpstr>
      <vt:lpstr>Comic Sans MS</vt:lpstr>
      <vt:lpstr>Helvetica</vt:lpstr>
      <vt:lpstr>Helvetica Light</vt:lpstr>
      <vt:lpstr>Helvetica Neue</vt:lpstr>
      <vt:lpstr>ITC Officina Sans Book</vt:lpstr>
      <vt:lpstr>Lucida Grande</vt:lpstr>
      <vt:lpstr>New Rail Alphabet Medium</vt:lpstr>
      <vt:lpstr>Symbol</vt:lpstr>
      <vt:lpstr>Times</vt:lpstr>
      <vt:lpstr>Times New Roman</vt:lpstr>
      <vt:lpstr>Verdana</vt:lpstr>
      <vt:lpstr>Wingdings</vt:lpstr>
      <vt:lpstr>MES_pp_template_blue</vt:lpstr>
      <vt:lpstr>PowerPoint-esitys</vt:lpstr>
      <vt:lpstr>PowerPoint-esitys</vt:lpstr>
      <vt:lpstr>Optimize Commercial Building Energy Usage</vt:lpstr>
      <vt:lpstr>PowerPoint-esitys</vt:lpstr>
      <vt:lpstr>PowerPoint-esitys</vt:lpstr>
      <vt:lpstr>PowerPoint-esitys</vt:lpstr>
      <vt:lpstr>PowerPoint-esitys</vt:lpstr>
      <vt:lpstr>PowerPoint-esitys</vt:lpstr>
      <vt:lpstr>Criteria for Selecting Optimal Facades</vt:lpstr>
      <vt:lpstr>Annual Energy Costs in Perspective: Occupancy Costs = 100 x  Energy Cost</vt:lpstr>
      <vt:lpstr>The Integrated Façade/Lighting System “Challenge”</vt:lpstr>
      <vt:lpstr>PowerPoint-esitys</vt:lpstr>
      <vt:lpstr>highly thermally insulating glazing –  VIG – vacuum insulating glaizing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Smart Window Technologies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LCD Switchable Glass  </vt:lpstr>
      <vt:lpstr>PowerPoint-esitys</vt:lpstr>
      <vt:lpstr>PowerPoint-esitys</vt:lpstr>
      <vt:lpstr>PowerPoint-esitys</vt:lpstr>
      <vt:lpstr>PowerPoint-esitys</vt:lpstr>
      <vt:lpstr>PowerPoint-esitys</vt:lpstr>
      <vt:lpstr>Thin Glass</vt:lpstr>
      <vt:lpstr>PowerPoint-esitys</vt:lpstr>
      <vt:lpstr>THIN GLASS - what is it?</vt:lpstr>
      <vt:lpstr>PowerPoint-esitys</vt:lpstr>
      <vt:lpstr>Challenge of thin glass tempering - Basics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Introduction</vt:lpstr>
      <vt:lpstr>The Ion-Exchange Process </vt:lpstr>
      <vt:lpstr>PowerPoint-esitys</vt:lpstr>
      <vt:lpstr>PowerPoint-esitys</vt:lpstr>
      <vt:lpstr>Ballasted system</vt:lpstr>
      <vt:lpstr>Actual view</vt:lpstr>
      <vt:lpstr>Monitoring Solar Project </vt:lpstr>
      <vt:lpstr>WELDED GLASS CONNECTIONS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Vitkala Jorma</dc:creator>
  <cp:lastModifiedBy>Johanna Asp</cp:lastModifiedBy>
  <cp:revision>40</cp:revision>
  <cp:lastPrinted>2016-02-22T08:33:09Z</cp:lastPrinted>
  <dcterms:modified xsi:type="dcterms:W3CDTF">2019-01-09T13:35:41Z</dcterms:modified>
</cp:coreProperties>
</file>